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9"/>
  </p:notesMasterIdLst>
  <p:sldIdLst>
    <p:sldId id="256" r:id="rId3"/>
    <p:sldId id="257" r:id="rId4"/>
    <p:sldId id="258" r:id="rId5"/>
    <p:sldId id="275" r:id="rId6"/>
    <p:sldId id="260" r:id="rId7"/>
    <p:sldId id="274" r:id="rId8"/>
    <p:sldId id="259" r:id="rId9"/>
    <p:sldId id="269" r:id="rId10"/>
    <p:sldId id="261" r:id="rId11"/>
    <p:sldId id="268" r:id="rId12"/>
    <p:sldId id="262" r:id="rId13"/>
    <p:sldId id="267" r:id="rId14"/>
    <p:sldId id="263" r:id="rId15"/>
    <p:sldId id="266" r:id="rId16"/>
    <p:sldId id="264" r:id="rId17"/>
    <p:sldId id="265" r:id="rId18"/>
  </p:sldIdLst>
  <p:sldSz cx="12192000" cy="6858000"/>
  <p:notesSz cx="6858000" cy="9144000"/>
  <p:defaultTextStyle>
    <a:defPPr>
      <a:defRPr lang="en-150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800"/>
    <a:srgbClr val="444342"/>
    <a:srgbClr val="2C2C2C"/>
    <a:srgbClr val="F2F2F2"/>
    <a:srgbClr val="FFC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63" autoAdjust="0"/>
    <p:restoredTop sz="74959" autoAdjust="0"/>
  </p:normalViewPr>
  <p:slideViewPr>
    <p:cSldViewPr snapToGrid="0">
      <p:cViewPr>
        <p:scale>
          <a:sx n="75" d="100"/>
          <a:sy n="75" d="100"/>
        </p:scale>
        <p:origin x="552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15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A9F1C8-18E3-4F15-8B4E-9EC78F069114}" type="datetimeFigureOut">
              <a:rPr lang="en-150" smtClean="0"/>
              <a:t>01/09/2025</a:t>
            </a:fld>
            <a:endParaRPr lang="en-15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15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15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ACD678-7963-4C14-941F-6A952618B1D1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4167711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Командно извршавање или интерпретирање и извршавање на серверу.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Laravel – најпознатије окружење са највећом базом корисника. Одлична документацију. Користи MVC архитектуру;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Symfony – најстарије окружење. За потребе корпорација. Користи MVC архитектуру. Логика имплементирања је brick-by-brick систем (поделу кода у пакете, користе се само неопходни пакети, велике апликације које заузимају мање меморије)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CodeIgniter – најмање развојно окружење, за мање и средње апликације. Могућност динамичног додавања библиотекама.</a:t>
            </a:r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CD678-7963-4C14-941F-6A952618B1D1}" type="slidenum">
              <a:rPr lang="en-150" smtClean="0"/>
              <a:t>4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028403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/>
              <a:t>РБП </a:t>
            </a:r>
            <a:r>
              <a:rPr lang="ru-RU" dirty="0"/>
              <a:t>је начин организовања података у табеле.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Примарни кључ је угл. редни бр., или било која јединствена вред. Данас је све чешће UUID (32-карактерна вред., комб. 0-9 и A-F у формату 8-4-4-4-12. Вероватноћа генерисања истог кључа статистички је близу нуле.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Настао 1970их, као замена хијерархијске структуре (подаци у нивоима по припадности, редундантни унос, грешке при уносу, вишеструке измене). Једна табела која се може повезати са више других, ефикасније одржавање, прибављање и измена.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Омогућава се објектно мапирање података.</a:t>
            </a:r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CD678-7963-4C14-941F-6A952618B1D1}" type="slidenum">
              <a:rPr lang="en-150" smtClean="0"/>
              <a:t>6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738463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4044A-FD25-A9EA-E5A9-4FB0EF341B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BA6D98-A951-E8FC-EE4A-C0632FE8FF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59F28-B304-BEBC-4CDB-2410C8D9C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6716-CBC2-4178-ABAF-56565E68E734}" type="datetimeFigureOut">
              <a:rPr lang="en-150" smtClean="0"/>
              <a:t>31/08/2025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1E063-10E5-0016-F5A6-27F22D9F0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28E32-1CA3-B0F9-EC3B-C92C85912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3685-A115-48E1-88E7-E7E2F7D68F5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973824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C7FF3-F716-DF4A-ECEB-B71BAFB88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16BB4D-8A85-39C2-495C-535F94810F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788B0-06F1-CDC3-4656-BB5289BD8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6716-CBC2-4178-ABAF-56565E68E734}" type="datetimeFigureOut">
              <a:rPr lang="en-150" smtClean="0"/>
              <a:t>31/08/2025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CD40F-8C86-D2F6-1EA8-EE36EFF47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FA2D8-1264-1766-62D4-041580B1D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3685-A115-48E1-88E7-E7E2F7D68F5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4189207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05D65D-AB12-2974-B3ED-867172ED4A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6034A3-6F96-A80D-904C-C0174C3CCD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05B6D-0757-5266-A197-B09B1A134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6716-CBC2-4178-ABAF-56565E68E734}" type="datetimeFigureOut">
              <a:rPr lang="en-150" smtClean="0"/>
              <a:t>31/08/2025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9CDD7-4BA0-3490-D7E9-BC2D19FD7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5D6EB-DE5C-1F30-4CC3-7F1DD9AFD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3685-A115-48E1-88E7-E7E2F7D68F5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4352583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413"/>
            <a:ext cx="5141475" cy="684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388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205278"/>
            <a:ext cx="8544949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7759478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39616" y="205278"/>
            <a:ext cx="9313035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376800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527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22242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527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003925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527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732354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527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6291176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89269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668908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183899" y="1452781"/>
            <a:ext cx="1824203" cy="1976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2171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30029-0EC0-ADD4-5024-4BF2F91E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C43E6-9A39-B77A-F46D-437682A60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33272-A022-46AB-12A2-E4E4D52F5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6716-CBC2-4178-ABAF-56565E68E734}" type="datetimeFigureOut">
              <a:rPr lang="en-150" smtClean="0"/>
              <a:t>31/08/2025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81193-0A8A-1178-A4F6-66AE07BB7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0BB53-0C4B-2B82-220F-4D0902B97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3685-A115-48E1-88E7-E7E2F7D68F5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4366805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527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31371" y="1788110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543606" y="1788110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55840" y="1788110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768075" y="1788110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465612" y="4197086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577847" y="4197086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690082" y="4197086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802316" y="4197086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10819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143409" y="382057"/>
            <a:ext cx="2928000" cy="2928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563699" y="1969028"/>
            <a:ext cx="2928000" cy="2928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7143409" y="3550409"/>
            <a:ext cx="2928000" cy="2928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8723120" y="1969028"/>
            <a:ext cx="2928000" cy="2928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48182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75060" y="260648"/>
            <a:ext cx="2592288" cy="62406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235700" y="260648"/>
            <a:ext cx="2592288" cy="62406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01630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23392" y="480055"/>
            <a:ext cx="4224469" cy="4197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039883" y="480056"/>
            <a:ext cx="6336704" cy="22961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039883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224235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9408587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59625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039883" y="1227866"/>
            <a:ext cx="6336704" cy="22961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039883" y="4197086"/>
            <a:ext cx="6336704" cy="22961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787400" y="1220755"/>
            <a:ext cx="4156472" cy="5280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831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452669"/>
            <a:ext cx="8112224" cy="2880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079776" y="3499611"/>
            <a:ext cx="8112224" cy="2880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20068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19403" y="1508787"/>
            <a:ext cx="5376597" cy="2880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719403" y="4389107"/>
            <a:ext cx="2208245" cy="19202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023659" y="4503589"/>
            <a:ext cx="3072341" cy="18057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24826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72592" y="1604798"/>
            <a:ext cx="5472608" cy="2304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192011" y="1604798"/>
            <a:ext cx="5472608" cy="2304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6192011" y="4081298"/>
            <a:ext cx="5472608" cy="2304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73200" y="4081728"/>
            <a:ext cx="5472000" cy="23042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0268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333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-12701" y="1577413"/>
            <a:ext cx="12204700" cy="5280587"/>
          </a:xfrm>
          <a:custGeom>
            <a:avLst/>
            <a:gdLst>
              <a:gd name="connsiteX0" fmla="*/ 0 w 9144000"/>
              <a:gd name="connsiteY0" fmla="*/ 0 h 3960440"/>
              <a:gd name="connsiteX1" fmla="*/ 9144000 w 9144000"/>
              <a:gd name="connsiteY1" fmla="*/ 0 h 3960440"/>
              <a:gd name="connsiteX2" fmla="*/ 9144000 w 9144000"/>
              <a:gd name="connsiteY2" fmla="*/ 3960440 h 3960440"/>
              <a:gd name="connsiteX3" fmla="*/ 0 w 9144000"/>
              <a:gd name="connsiteY3" fmla="*/ 3960440 h 3960440"/>
              <a:gd name="connsiteX4" fmla="*/ 0 w 9144000"/>
              <a:gd name="connsiteY4" fmla="*/ 0 h 3960440"/>
              <a:gd name="connsiteX0" fmla="*/ 0 w 9153525"/>
              <a:gd name="connsiteY0" fmla="*/ 3276600 h 3960440"/>
              <a:gd name="connsiteX1" fmla="*/ 9153525 w 9153525"/>
              <a:gd name="connsiteY1" fmla="*/ 0 h 3960440"/>
              <a:gd name="connsiteX2" fmla="*/ 9153525 w 9153525"/>
              <a:gd name="connsiteY2" fmla="*/ 3960440 h 3960440"/>
              <a:gd name="connsiteX3" fmla="*/ 9525 w 9153525"/>
              <a:gd name="connsiteY3" fmla="*/ 3960440 h 3960440"/>
              <a:gd name="connsiteX4" fmla="*/ 0 w 9153525"/>
              <a:gd name="connsiteY4" fmla="*/ 327660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525" h="3960440">
                <a:moveTo>
                  <a:pt x="0" y="3276600"/>
                </a:moveTo>
                <a:lnTo>
                  <a:pt x="9153525" y="0"/>
                </a:lnTo>
                <a:lnTo>
                  <a:pt x="9153525" y="3960440"/>
                </a:lnTo>
                <a:lnTo>
                  <a:pt x="9525" y="3960440"/>
                </a:lnTo>
                <a:lnTo>
                  <a:pt x="0" y="3276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397" y="1036558"/>
            <a:ext cx="4497771" cy="544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88289" y="1220755"/>
            <a:ext cx="2593953" cy="4006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5292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083" y="3640849"/>
            <a:ext cx="2720899" cy="271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123" y="3640849"/>
            <a:ext cx="2720899" cy="271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670333" y="3750005"/>
            <a:ext cx="2499664" cy="16976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175349" y="3750005"/>
            <a:ext cx="2499664" cy="16976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102351" y="3109253"/>
            <a:ext cx="3129045" cy="21410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67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67373-89A4-9341-0A4A-663A433C8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54D31-8E12-8A63-591B-3B0035925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7A9E8-A891-5D26-45FD-FF2BCD69A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6716-CBC2-4178-ABAF-56565E68E734}" type="datetimeFigureOut">
              <a:rPr lang="en-150" smtClean="0"/>
              <a:t>31/08/2025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53273-00E7-A77C-A355-376AFC408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EF3B0-2C6C-6434-49E7-52DB7DF5D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3685-A115-48E1-88E7-E7E2F7D68F5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1249486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29239219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472011" y="1508786"/>
            <a:ext cx="3799787" cy="4865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709243" y="1796667"/>
            <a:ext cx="144693" cy="4320631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3456857" y="1650935"/>
            <a:ext cx="669775" cy="669775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490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D7E95-1BB0-CB53-FCCD-A08354F38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D8AAC-D4ED-9849-FF50-2B18946AFD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EDF843-C754-915F-91E3-03F0040A4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96813D-E8F9-A733-CB52-FBD399E19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6716-CBC2-4178-ABAF-56565E68E734}" type="datetimeFigureOut">
              <a:rPr lang="en-150" smtClean="0"/>
              <a:t>31/08/2025</a:t>
            </a:fld>
            <a:endParaRPr lang="en-15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14758-F0D2-1B59-A4B4-CD8741CAF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0D0D08-1808-9A78-C1AC-A0B9EE955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3685-A115-48E1-88E7-E7E2F7D68F5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641770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EDD5C-3F88-96B6-DE2D-BD5B4F82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26D869-1EAC-4048-8214-CBD81F95F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EBBC86-C5D5-7E06-3DFB-D6A68639B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CC42BC-333F-F059-AA38-35479FAB9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A7303A-FB55-D2E3-2F02-24E920B593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05EF45-C412-AB20-45F0-A7AA2CC64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6716-CBC2-4178-ABAF-56565E68E734}" type="datetimeFigureOut">
              <a:rPr lang="en-150" smtClean="0"/>
              <a:t>31/08/2025</a:t>
            </a:fld>
            <a:endParaRPr lang="en-15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0B34FC-A021-6ADE-1CEF-2FFFC233C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8D2B2F-FAC8-C237-9304-5340BC933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3685-A115-48E1-88E7-E7E2F7D68F5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853397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2CAA5-F23D-31F3-6A7D-E595E3C4D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2F94E8-E8D2-9F02-C0D2-513DD665A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6716-CBC2-4178-ABAF-56565E68E734}" type="datetimeFigureOut">
              <a:rPr lang="en-150" smtClean="0"/>
              <a:t>31/08/2025</a:t>
            </a:fld>
            <a:endParaRPr lang="en-15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731837-930B-B8F6-AE84-43CD08342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935B5B-8605-F817-4838-FC7918B4E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3685-A115-48E1-88E7-E7E2F7D68F5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57743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EC268F-EA2B-A528-2EFC-A1D30A368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6716-CBC2-4178-ABAF-56565E68E734}" type="datetimeFigureOut">
              <a:rPr lang="en-150" smtClean="0"/>
              <a:t>31/08/2025</a:t>
            </a:fld>
            <a:endParaRPr lang="en-15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FF28AF-9576-22ED-9762-57967A1F2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02AA-7B2E-4790-D6BC-A9E5F31B4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3685-A115-48E1-88E7-E7E2F7D68F5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760675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42ACC-E7C0-F7CA-EB97-DFF7206BB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BB8AF-8F0A-42A6-C4C6-C0B08109A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EED737-F243-CCB0-C236-64BB87497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1AED0C-601E-B261-4A46-B9C5DEE8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6716-CBC2-4178-ABAF-56565E68E734}" type="datetimeFigureOut">
              <a:rPr lang="en-150" smtClean="0"/>
              <a:t>31/08/2025</a:t>
            </a:fld>
            <a:endParaRPr lang="en-15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2B077F-B754-164B-3DC2-813CB1154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1CD7FD-3C7E-60FB-F19E-CCC207D1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3685-A115-48E1-88E7-E7E2F7D68F5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4113428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997EC-1DCE-B221-0BA4-BA7752B6B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E9C629-F795-1A29-0601-A05CBAFF0A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15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F24496-E3AA-D97F-4676-738756CB8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9CEE33-E434-C3A5-2A86-73684B4ED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6716-CBC2-4178-ABAF-56565E68E734}" type="datetimeFigureOut">
              <a:rPr lang="en-150" smtClean="0"/>
              <a:t>31/08/2025</a:t>
            </a:fld>
            <a:endParaRPr lang="en-15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9EB7C8-02DA-B599-F8AC-4E33E7966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E7F1EB-FA7C-28A0-B241-DB58F6535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3685-A115-48E1-88E7-E7E2F7D68F5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357518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33000"/>
                    </a14:imgEffect>
                    <a14:imgEffect>
                      <a14:brightnessContrast bright="-80000" contrast="-20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66B18E-C538-3E1B-71BE-0813BD37D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684BA-B9EF-D851-DDFB-F6A29F6EE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833E7-9F93-F3F4-543A-0ED6665F01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466716-CBC2-4178-ABAF-56565E68E734}" type="datetimeFigureOut">
              <a:rPr lang="en-150" smtClean="0"/>
              <a:t>31/08/2025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D0BBD-B48B-E93D-EB70-31C01957A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9C2F7-5FFF-95EE-FE20-2AF4396C54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193685-A115-48E1-88E7-E7E2F7D68F5C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586545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150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4496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84DDBC0-4558-641F-7E5D-F429F463C5DB}"/>
              </a:ext>
            </a:extLst>
          </p:cNvPr>
          <p:cNvSpPr/>
          <p:nvPr/>
        </p:nvSpPr>
        <p:spPr>
          <a:xfrm>
            <a:off x="0" y="0"/>
            <a:ext cx="3136106" cy="6858000"/>
          </a:xfrm>
          <a:prstGeom prst="rect">
            <a:avLst/>
          </a:prstGeom>
          <a:solidFill>
            <a:srgbClr val="FF98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 dirty="0"/>
          </a:p>
        </p:txBody>
      </p:sp>
      <p:sp>
        <p:nvSpPr>
          <p:cNvPr id="7" name="Flowchart: Extract 6">
            <a:extLst>
              <a:ext uri="{FF2B5EF4-FFF2-40B4-BE49-F238E27FC236}">
                <a16:creationId xmlns:a16="http://schemas.microsoft.com/office/drawing/2014/main" id="{9F401692-A75A-2FE1-7C85-88C1992BF2CB}"/>
              </a:ext>
            </a:extLst>
          </p:cNvPr>
          <p:cNvSpPr/>
          <p:nvPr/>
        </p:nvSpPr>
        <p:spPr>
          <a:xfrm rot="5400000">
            <a:off x="1907381" y="1228726"/>
            <a:ext cx="6858000" cy="4400549"/>
          </a:xfrm>
          <a:prstGeom prst="flowChartExtract">
            <a:avLst/>
          </a:prstGeom>
          <a:solidFill>
            <a:srgbClr val="FF98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3F74EB54-83EC-23DA-1045-8ADA555B9570}"/>
              </a:ext>
            </a:extLst>
          </p:cNvPr>
          <p:cNvSpPr/>
          <p:nvPr/>
        </p:nvSpPr>
        <p:spPr>
          <a:xfrm flipH="1">
            <a:off x="10623948" y="5664997"/>
            <a:ext cx="1568053" cy="1193007"/>
          </a:xfrm>
          <a:prstGeom prst="rtTriangle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9" name="Flowchart: Extract 8">
            <a:extLst>
              <a:ext uri="{FF2B5EF4-FFF2-40B4-BE49-F238E27FC236}">
                <a16:creationId xmlns:a16="http://schemas.microsoft.com/office/drawing/2014/main" id="{328365FA-EE59-274D-0D8C-58A2FE617239}"/>
              </a:ext>
            </a:extLst>
          </p:cNvPr>
          <p:cNvSpPr/>
          <p:nvPr/>
        </p:nvSpPr>
        <p:spPr>
          <a:xfrm>
            <a:off x="2278856" y="5664997"/>
            <a:ext cx="3057525" cy="1193007"/>
          </a:xfrm>
          <a:prstGeom prst="flowChartExtra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11" name="Flowchart: Extract 10">
            <a:extLst>
              <a:ext uri="{FF2B5EF4-FFF2-40B4-BE49-F238E27FC236}">
                <a16:creationId xmlns:a16="http://schemas.microsoft.com/office/drawing/2014/main" id="{B116E2FF-71FA-E235-2AFE-107E48B5A562}"/>
              </a:ext>
            </a:extLst>
          </p:cNvPr>
          <p:cNvSpPr/>
          <p:nvPr/>
        </p:nvSpPr>
        <p:spPr>
          <a:xfrm rot="10800000">
            <a:off x="9608685" y="-7143"/>
            <a:ext cx="1566639" cy="621507"/>
          </a:xfrm>
          <a:prstGeom prst="flowChartExtra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31FFBB-9280-BB21-32EA-FA9FEA88AF64}"/>
              </a:ext>
            </a:extLst>
          </p:cNvPr>
          <p:cNvSpPr txBox="1"/>
          <p:nvPr/>
        </p:nvSpPr>
        <p:spPr>
          <a:xfrm>
            <a:off x="350044" y="1613121"/>
            <a:ext cx="612219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УПОТРЕБА LARAVELA И ELOQUENT ОБЈЕКТНО РЕЛАЦИОНОГ МАПЕРА ЗА ПРИСТУП ПОДАЦИМА</a:t>
            </a:r>
            <a:endParaRPr lang="en-150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C6590D-E1AC-ECAE-0AB4-D1785A64426E}"/>
              </a:ext>
            </a:extLst>
          </p:cNvPr>
          <p:cNvSpPr txBox="1"/>
          <p:nvPr/>
        </p:nvSpPr>
        <p:spPr>
          <a:xfrm>
            <a:off x="342899" y="4497173"/>
            <a:ext cx="4683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Студент: Никола Митић, бр. инд. 16228</a:t>
            </a:r>
          </a:p>
          <a:p>
            <a:r>
              <a:rPr lang="sr-Cyrl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Ментор: Проф. др Александар Станимировић</a:t>
            </a:r>
            <a:endParaRPr lang="en-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760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7EC6D1-8E09-59CF-C0C6-0D3736A94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4439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EA38E-2185-19ED-1B36-ACD5205F5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6C6A5-33D2-11D7-285B-F125941E3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" y="2766219"/>
            <a:ext cx="12191999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РАДНО ОКРУЖЕЊЕ 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NGULAR</a:t>
            </a:r>
            <a:endParaRPr lang="sr-Cyrl-R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236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8670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B77DD-4D18-682E-568F-05DED0EC0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47CD6-5C79-8043-8399-C8BD62474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" y="2766219"/>
            <a:ext cx="12191999" cy="1325563"/>
          </a:xfrm>
        </p:spPr>
        <p:txBody>
          <a:bodyPr/>
          <a:lstStyle/>
          <a:p>
            <a:pPr algn="ctr"/>
            <a:r>
              <a:rPr lang="sr-Cyrl-R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РАД АПЛИКАЦИЈЕ</a:t>
            </a:r>
            <a:endParaRPr lang="en-15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140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2340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205422F-0EF7-49BD-823F-493BE38482E3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8F35B1D-4D67-744E-9221-1412817AA82B}"/>
              </a:ext>
            </a:extLst>
          </p:cNvPr>
          <p:cNvGrpSpPr/>
          <p:nvPr/>
        </p:nvGrpSpPr>
        <p:grpSpPr>
          <a:xfrm>
            <a:off x="1113490" y="734986"/>
            <a:ext cx="3921998" cy="5576040"/>
            <a:chOff x="1105009" y="665240"/>
            <a:chExt cx="3688534" cy="5244116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38EB772-113C-9239-21E7-1F1945AB1E8C}"/>
                </a:ext>
              </a:extLst>
            </p:cNvPr>
            <p:cNvSpPr>
              <a:spLocks/>
            </p:cNvSpPr>
            <p:nvPr/>
          </p:nvSpPr>
          <p:spPr bwMode="auto">
            <a:xfrm rot="410959" flipH="1">
              <a:off x="1522252" y="1773885"/>
              <a:ext cx="2854049" cy="4135471"/>
            </a:xfrm>
            <a:custGeom>
              <a:avLst/>
              <a:gdLst>
                <a:gd name="connsiteX0" fmla="*/ 1696267 w 2854049"/>
                <a:gd name="connsiteY0" fmla="*/ 3431657 h 4135471"/>
                <a:gd name="connsiteX1" fmla="*/ 1344360 w 2854049"/>
                <a:gd name="connsiteY1" fmla="*/ 3783564 h 4135471"/>
                <a:gd name="connsiteX2" fmla="*/ 1696267 w 2854049"/>
                <a:gd name="connsiteY2" fmla="*/ 4135471 h 4135471"/>
                <a:gd name="connsiteX3" fmla="*/ 2048174 w 2854049"/>
                <a:gd name="connsiteY3" fmla="*/ 3783564 h 4135471"/>
                <a:gd name="connsiteX4" fmla="*/ 1696267 w 2854049"/>
                <a:gd name="connsiteY4" fmla="*/ 3431657 h 4135471"/>
                <a:gd name="connsiteX5" fmla="*/ 1470680 w 2854049"/>
                <a:gd name="connsiteY5" fmla="*/ 0 h 4135471"/>
                <a:gd name="connsiteX6" fmla="*/ 1360088 w 2854049"/>
                <a:gd name="connsiteY6" fmla="*/ 9020 h 4135471"/>
                <a:gd name="connsiteX7" fmla="*/ 1082638 w 2854049"/>
                <a:gd name="connsiteY7" fmla="*/ 72152 h 4135471"/>
                <a:gd name="connsiteX8" fmla="*/ 1000179 w 2854049"/>
                <a:gd name="connsiteY8" fmla="*/ 103217 h 4135471"/>
                <a:gd name="connsiteX9" fmla="*/ 918691 w 2854049"/>
                <a:gd name="connsiteY9" fmla="*/ 138291 h 4135471"/>
                <a:gd name="connsiteX10" fmla="*/ 839141 w 2854049"/>
                <a:gd name="connsiteY10" fmla="*/ 180379 h 4135471"/>
                <a:gd name="connsiteX11" fmla="*/ 765414 w 2854049"/>
                <a:gd name="connsiteY11" fmla="*/ 227479 h 4135471"/>
                <a:gd name="connsiteX12" fmla="*/ 694595 w 2854049"/>
                <a:gd name="connsiteY12" fmla="*/ 280591 h 4135471"/>
                <a:gd name="connsiteX13" fmla="*/ 629599 w 2854049"/>
                <a:gd name="connsiteY13" fmla="*/ 338714 h 4135471"/>
                <a:gd name="connsiteX14" fmla="*/ 569452 w 2854049"/>
                <a:gd name="connsiteY14" fmla="*/ 401847 h 4135471"/>
                <a:gd name="connsiteX15" fmla="*/ 515126 w 2854049"/>
                <a:gd name="connsiteY15" fmla="*/ 470992 h 4135471"/>
                <a:gd name="connsiteX16" fmla="*/ 467591 w 2854049"/>
                <a:gd name="connsiteY16" fmla="*/ 544147 h 4135471"/>
                <a:gd name="connsiteX17" fmla="*/ 426847 w 2854049"/>
                <a:gd name="connsiteY17" fmla="*/ 622311 h 4135471"/>
                <a:gd name="connsiteX18" fmla="*/ 392893 w 2854049"/>
                <a:gd name="connsiteY18" fmla="*/ 706488 h 4135471"/>
                <a:gd name="connsiteX19" fmla="*/ 338568 w 2854049"/>
                <a:gd name="connsiteY19" fmla="*/ 937976 h 4135471"/>
                <a:gd name="connsiteX20" fmla="*/ 333717 w 2854049"/>
                <a:gd name="connsiteY20" fmla="*/ 994094 h 4135471"/>
                <a:gd name="connsiteX21" fmla="*/ 331776 w 2854049"/>
                <a:gd name="connsiteY21" fmla="*/ 1047206 h 4135471"/>
                <a:gd name="connsiteX22" fmla="*/ 333717 w 2854049"/>
                <a:gd name="connsiteY22" fmla="*/ 1096308 h 4135471"/>
                <a:gd name="connsiteX23" fmla="*/ 334686 w 2854049"/>
                <a:gd name="connsiteY23" fmla="*/ 1145413 h 4135471"/>
                <a:gd name="connsiteX24" fmla="*/ 334686 w 2854049"/>
                <a:gd name="connsiteY24" fmla="*/ 1191509 h 4135471"/>
                <a:gd name="connsiteX25" fmla="*/ 329836 w 2854049"/>
                <a:gd name="connsiteY25" fmla="*/ 1234599 h 4135471"/>
                <a:gd name="connsiteX26" fmla="*/ 315284 w 2854049"/>
                <a:gd name="connsiteY26" fmla="*/ 1278693 h 4135471"/>
                <a:gd name="connsiteX27" fmla="*/ 289092 w 2854049"/>
                <a:gd name="connsiteY27" fmla="*/ 1331805 h 4135471"/>
                <a:gd name="connsiteX28" fmla="*/ 257078 w 2854049"/>
                <a:gd name="connsiteY28" fmla="*/ 1380908 h 4135471"/>
                <a:gd name="connsiteX29" fmla="*/ 222155 w 2854049"/>
                <a:gd name="connsiteY29" fmla="*/ 1423998 h 4135471"/>
                <a:gd name="connsiteX30" fmla="*/ 185291 w 2854049"/>
                <a:gd name="connsiteY30" fmla="*/ 1468092 h 4135471"/>
                <a:gd name="connsiteX31" fmla="*/ 146487 w 2854049"/>
                <a:gd name="connsiteY31" fmla="*/ 1508176 h 4135471"/>
                <a:gd name="connsiteX32" fmla="*/ 107683 w 2854049"/>
                <a:gd name="connsiteY32" fmla="*/ 1548261 h 4135471"/>
                <a:gd name="connsiteX33" fmla="*/ 70819 w 2854049"/>
                <a:gd name="connsiteY33" fmla="*/ 1592354 h 4135471"/>
                <a:gd name="connsiteX34" fmla="*/ 58206 w 2854049"/>
                <a:gd name="connsiteY34" fmla="*/ 1604378 h 4135471"/>
                <a:gd name="connsiteX35" fmla="*/ 42684 w 2854049"/>
                <a:gd name="connsiteY35" fmla="*/ 1619410 h 4135471"/>
                <a:gd name="connsiteX36" fmla="*/ 26193 w 2854049"/>
                <a:gd name="connsiteY36" fmla="*/ 1637448 h 4135471"/>
                <a:gd name="connsiteX37" fmla="*/ 12611 w 2854049"/>
                <a:gd name="connsiteY37" fmla="*/ 1655486 h 4135471"/>
                <a:gd name="connsiteX38" fmla="*/ 3882 w 2854049"/>
                <a:gd name="connsiteY38" fmla="*/ 1677533 h 4135471"/>
                <a:gd name="connsiteX39" fmla="*/ 0 w 2854049"/>
                <a:gd name="connsiteY39" fmla="*/ 1701583 h 4135471"/>
                <a:gd name="connsiteX40" fmla="*/ 4851 w 2854049"/>
                <a:gd name="connsiteY40" fmla="*/ 1726636 h 4135471"/>
                <a:gd name="connsiteX41" fmla="*/ 17462 w 2854049"/>
                <a:gd name="connsiteY41" fmla="*/ 1750687 h 4135471"/>
                <a:gd name="connsiteX42" fmla="*/ 38806 w 2854049"/>
                <a:gd name="connsiteY42" fmla="*/ 1770728 h 4135471"/>
                <a:gd name="connsiteX43" fmla="*/ 63057 w 2854049"/>
                <a:gd name="connsiteY43" fmla="*/ 1784759 h 4135471"/>
                <a:gd name="connsiteX44" fmla="*/ 93130 w 2854049"/>
                <a:gd name="connsiteY44" fmla="*/ 1797786 h 4135471"/>
                <a:gd name="connsiteX45" fmla="*/ 125143 w 2854049"/>
                <a:gd name="connsiteY45" fmla="*/ 1808809 h 4135471"/>
                <a:gd name="connsiteX46" fmla="*/ 157158 w 2854049"/>
                <a:gd name="connsiteY46" fmla="*/ 1819833 h 4135471"/>
                <a:gd name="connsiteX47" fmla="*/ 188201 w 2854049"/>
                <a:gd name="connsiteY47" fmla="*/ 1830855 h 4135471"/>
                <a:gd name="connsiteX48" fmla="*/ 218273 w 2854049"/>
                <a:gd name="connsiteY48" fmla="*/ 1843883 h 4135471"/>
                <a:gd name="connsiteX49" fmla="*/ 245437 w 2854049"/>
                <a:gd name="connsiteY49" fmla="*/ 1857912 h 4135471"/>
                <a:gd name="connsiteX50" fmla="*/ 264839 w 2854049"/>
                <a:gd name="connsiteY50" fmla="*/ 1875951 h 4135471"/>
                <a:gd name="connsiteX51" fmla="*/ 259018 w 2854049"/>
                <a:gd name="connsiteY51" fmla="*/ 1900001 h 4135471"/>
                <a:gd name="connsiteX52" fmla="*/ 248347 w 2854049"/>
                <a:gd name="connsiteY52" fmla="*/ 1922047 h 4135471"/>
                <a:gd name="connsiteX53" fmla="*/ 237676 w 2854049"/>
                <a:gd name="connsiteY53" fmla="*/ 1945097 h 4135471"/>
                <a:gd name="connsiteX54" fmla="*/ 226035 w 2854049"/>
                <a:gd name="connsiteY54" fmla="*/ 1967142 h 4135471"/>
                <a:gd name="connsiteX55" fmla="*/ 215364 w 2854049"/>
                <a:gd name="connsiteY55" fmla="*/ 1989189 h 4135471"/>
                <a:gd name="connsiteX56" fmla="*/ 207602 w 2854049"/>
                <a:gd name="connsiteY56" fmla="*/ 2011236 h 4135471"/>
                <a:gd name="connsiteX57" fmla="*/ 204693 w 2854049"/>
                <a:gd name="connsiteY57" fmla="*/ 2031277 h 4135471"/>
                <a:gd name="connsiteX58" fmla="*/ 206633 w 2854049"/>
                <a:gd name="connsiteY58" fmla="*/ 2053324 h 4135471"/>
                <a:gd name="connsiteX59" fmla="*/ 217304 w 2854049"/>
                <a:gd name="connsiteY59" fmla="*/ 2073366 h 4135471"/>
                <a:gd name="connsiteX60" fmla="*/ 236706 w 2854049"/>
                <a:gd name="connsiteY60" fmla="*/ 2093409 h 4135471"/>
                <a:gd name="connsiteX61" fmla="*/ 264839 w 2854049"/>
                <a:gd name="connsiteY61" fmla="*/ 2113450 h 4135471"/>
                <a:gd name="connsiteX62" fmla="*/ 259018 w 2854049"/>
                <a:gd name="connsiteY62" fmla="*/ 2129483 h 4135471"/>
                <a:gd name="connsiteX63" fmla="*/ 250288 w 2854049"/>
                <a:gd name="connsiteY63" fmla="*/ 2145517 h 4135471"/>
                <a:gd name="connsiteX64" fmla="*/ 243497 w 2854049"/>
                <a:gd name="connsiteY64" fmla="*/ 2164557 h 4135471"/>
                <a:gd name="connsiteX65" fmla="*/ 241557 w 2854049"/>
                <a:gd name="connsiteY65" fmla="*/ 2184601 h 4135471"/>
                <a:gd name="connsiteX66" fmla="*/ 245437 w 2854049"/>
                <a:gd name="connsiteY66" fmla="*/ 2204642 h 4135471"/>
                <a:gd name="connsiteX67" fmla="*/ 256109 w 2854049"/>
                <a:gd name="connsiteY67" fmla="*/ 2222680 h 4135471"/>
                <a:gd name="connsiteX68" fmla="*/ 269690 w 2854049"/>
                <a:gd name="connsiteY68" fmla="*/ 2236709 h 4135471"/>
                <a:gd name="connsiteX69" fmla="*/ 287151 w 2854049"/>
                <a:gd name="connsiteY69" fmla="*/ 2249737 h 4135471"/>
                <a:gd name="connsiteX70" fmla="*/ 304613 w 2854049"/>
                <a:gd name="connsiteY70" fmla="*/ 2258756 h 4135471"/>
                <a:gd name="connsiteX71" fmla="*/ 321105 w 2854049"/>
                <a:gd name="connsiteY71" fmla="*/ 2269780 h 4135471"/>
                <a:gd name="connsiteX72" fmla="*/ 336627 w 2854049"/>
                <a:gd name="connsiteY72" fmla="*/ 2284810 h 4135471"/>
                <a:gd name="connsiteX73" fmla="*/ 345358 w 2854049"/>
                <a:gd name="connsiteY73" fmla="*/ 2300845 h 4135471"/>
                <a:gd name="connsiteX74" fmla="*/ 354089 w 2854049"/>
                <a:gd name="connsiteY74" fmla="*/ 2329906 h 4135471"/>
                <a:gd name="connsiteX75" fmla="*/ 354089 w 2854049"/>
                <a:gd name="connsiteY75" fmla="*/ 2362976 h 4135471"/>
                <a:gd name="connsiteX76" fmla="*/ 351179 w 2854049"/>
                <a:gd name="connsiteY76" fmla="*/ 2394041 h 4135471"/>
                <a:gd name="connsiteX77" fmla="*/ 343417 w 2854049"/>
                <a:gd name="connsiteY77" fmla="*/ 2426108 h 4135471"/>
                <a:gd name="connsiteX78" fmla="*/ 336627 w 2854049"/>
                <a:gd name="connsiteY78" fmla="*/ 2457173 h 4135471"/>
                <a:gd name="connsiteX79" fmla="*/ 331776 w 2854049"/>
                <a:gd name="connsiteY79" fmla="*/ 2485233 h 4135471"/>
                <a:gd name="connsiteX80" fmla="*/ 327896 w 2854049"/>
                <a:gd name="connsiteY80" fmla="*/ 2525318 h 4135471"/>
                <a:gd name="connsiteX81" fmla="*/ 331776 w 2854049"/>
                <a:gd name="connsiteY81" fmla="*/ 2561393 h 4135471"/>
                <a:gd name="connsiteX82" fmla="*/ 342447 w 2854049"/>
                <a:gd name="connsiteY82" fmla="*/ 2594464 h 4135471"/>
                <a:gd name="connsiteX83" fmla="*/ 356029 w 2854049"/>
                <a:gd name="connsiteY83" fmla="*/ 2623524 h 4135471"/>
                <a:gd name="connsiteX84" fmla="*/ 375432 w 2854049"/>
                <a:gd name="connsiteY84" fmla="*/ 2646572 h 4135471"/>
                <a:gd name="connsiteX85" fmla="*/ 400654 w 2854049"/>
                <a:gd name="connsiteY85" fmla="*/ 2668619 h 4135471"/>
                <a:gd name="connsiteX86" fmla="*/ 424906 w 2854049"/>
                <a:gd name="connsiteY86" fmla="*/ 2686657 h 4135471"/>
                <a:gd name="connsiteX87" fmla="*/ 453040 w 2854049"/>
                <a:gd name="connsiteY87" fmla="*/ 2701688 h 4135471"/>
                <a:gd name="connsiteX88" fmla="*/ 481173 w 2854049"/>
                <a:gd name="connsiteY88" fmla="*/ 2714717 h 4135471"/>
                <a:gd name="connsiteX89" fmla="*/ 509306 w 2854049"/>
                <a:gd name="connsiteY89" fmla="*/ 2721731 h 4135471"/>
                <a:gd name="connsiteX90" fmla="*/ 560721 w 2854049"/>
                <a:gd name="connsiteY90" fmla="*/ 2730751 h 4135471"/>
                <a:gd name="connsiteX91" fmla="*/ 615047 w 2854049"/>
                <a:gd name="connsiteY91" fmla="*/ 2734758 h 4135471"/>
                <a:gd name="connsiteX92" fmla="*/ 672284 w 2854049"/>
                <a:gd name="connsiteY92" fmla="*/ 2732755 h 4135471"/>
                <a:gd name="connsiteX93" fmla="*/ 728550 w 2854049"/>
                <a:gd name="connsiteY93" fmla="*/ 2726742 h 4135471"/>
                <a:gd name="connsiteX94" fmla="*/ 784816 w 2854049"/>
                <a:gd name="connsiteY94" fmla="*/ 2719726 h 4135471"/>
                <a:gd name="connsiteX95" fmla="*/ 838171 w 2854049"/>
                <a:gd name="connsiteY95" fmla="*/ 2708704 h 4135471"/>
                <a:gd name="connsiteX96" fmla="*/ 885706 w 2854049"/>
                <a:gd name="connsiteY96" fmla="*/ 2695677 h 4135471"/>
                <a:gd name="connsiteX97" fmla="*/ 927421 w 2854049"/>
                <a:gd name="connsiteY97" fmla="*/ 2681646 h 4135471"/>
                <a:gd name="connsiteX98" fmla="*/ 944882 w 2854049"/>
                <a:gd name="connsiteY98" fmla="*/ 2675633 h 4135471"/>
                <a:gd name="connsiteX99" fmla="*/ 968165 w 2854049"/>
                <a:gd name="connsiteY99" fmla="*/ 2668619 h 4135471"/>
                <a:gd name="connsiteX100" fmla="*/ 993388 w 2854049"/>
                <a:gd name="connsiteY100" fmla="*/ 2661605 h 4135471"/>
                <a:gd name="connsiteX101" fmla="*/ 1019581 w 2854049"/>
                <a:gd name="connsiteY101" fmla="*/ 2654590 h 4135471"/>
                <a:gd name="connsiteX102" fmla="*/ 1047714 w 2854049"/>
                <a:gd name="connsiteY102" fmla="*/ 2650582 h 4135471"/>
                <a:gd name="connsiteX103" fmla="*/ 1075847 w 2854049"/>
                <a:gd name="connsiteY103" fmla="*/ 2648577 h 4135471"/>
                <a:gd name="connsiteX104" fmla="*/ 1100100 w 2854049"/>
                <a:gd name="connsiteY104" fmla="*/ 2652585 h 4135471"/>
                <a:gd name="connsiteX105" fmla="*/ 1121442 w 2854049"/>
                <a:gd name="connsiteY105" fmla="*/ 2661605 h 4135471"/>
                <a:gd name="connsiteX106" fmla="*/ 1140844 w 2854049"/>
                <a:gd name="connsiteY106" fmla="*/ 2679643 h 4135471"/>
                <a:gd name="connsiteX107" fmla="*/ 1158306 w 2854049"/>
                <a:gd name="connsiteY107" fmla="*/ 2708704 h 4135471"/>
                <a:gd name="connsiteX108" fmla="*/ 1174797 w 2854049"/>
                <a:gd name="connsiteY108" fmla="*/ 2745782 h 4135471"/>
                <a:gd name="connsiteX109" fmla="*/ 1190319 w 2854049"/>
                <a:gd name="connsiteY109" fmla="*/ 2788872 h 4135471"/>
                <a:gd name="connsiteX110" fmla="*/ 1202931 w 2854049"/>
                <a:gd name="connsiteY110" fmla="*/ 2837975 h 4135471"/>
                <a:gd name="connsiteX111" fmla="*/ 1215541 w 2854049"/>
                <a:gd name="connsiteY111" fmla="*/ 2889083 h 4135471"/>
                <a:gd name="connsiteX112" fmla="*/ 1226212 w 2854049"/>
                <a:gd name="connsiteY112" fmla="*/ 2942195 h 4135471"/>
                <a:gd name="connsiteX113" fmla="*/ 1235914 w 2854049"/>
                <a:gd name="connsiteY113" fmla="*/ 2996309 h 4135471"/>
                <a:gd name="connsiteX114" fmla="*/ 1245616 w 2854049"/>
                <a:gd name="connsiteY114" fmla="*/ 3049421 h 4135471"/>
                <a:gd name="connsiteX115" fmla="*/ 1252407 w 2854049"/>
                <a:gd name="connsiteY115" fmla="*/ 3098524 h 4135471"/>
                <a:gd name="connsiteX116" fmla="*/ 1261138 w 2854049"/>
                <a:gd name="connsiteY116" fmla="*/ 3144621 h 4135471"/>
                <a:gd name="connsiteX117" fmla="*/ 1267927 w 2854049"/>
                <a:gd name="connsiteY117" fmla="*/ 3182701 h 4135471"/>
                <a:gd name="connsiteX118" fmla="*/ 1273749 w 2854049"/>
                <a:gd name="connsiteY118" fmla="*/ 3215771 h 4135471"/>
                <a:gd name="connsiteX119" fmla="*/ 1405683 w 2854049"/>
                <a:gd name="connsiteY119" fmla="*/ 3238820 h 4135471"/>
                <a:gd name="connsiteX120" fmla="*/ 1539558 w 2854049"/>
                <a:gd name="connsiteY120" fmla="*/ 3251847 h 4135471"/>
                <a:gd name="connsiteX121" fmla="*/ 1677312 w 2854049"/>
                <a:gd name="connsiteY121" fmla="*/ 3253851 h 4135471"/>
                <a:gd name="connsiteX122" fmla="*/ 1817977 w 2854049"/>
                <a:gd name="connsiteY122" fmla="*/ 3246837 h 4135471"/>
                <a:gd name="connsiteX123" fmla="*/ 1963493 w 2854049"/>
                <a:gd name="connsiteY123" fmla="*/ 3226793 h 4135471"/>
                <a:gd name="connsiteX124" fmla="*/ 1998071 w 2854049"/>
                <a:gd name="connsiteY124" fmla="*/ 3220300 h 4135471"/>
                <a:gd name="connsiteX125" fmla="*/ 1972544 w 2854049"/>
                <a:gd name="connsiteY125" fmla="*/ 2990832 h 4135471"/>
                <a:gd name="connsiteX126" fmla="*/ 1866104 w 2854049"/>
                <a:gd name="connsiteY126" fmla="*/ 2529483 h 4135471"/>
                <a:gd name="connsiteX127" fmla="*/ 1085631 w 2854049"/>
                <a:gd name="connsiteY127" fmla="*/ 1773024 h 4135471"/>
                <a:gd name="connsiteX128" fmla="*/ 1277747 w 2854049"/>
                <a:gd name="connsiteY128" fmla="*/ 968535 h 4135471"/>
                <a:gd name="connsiteX129" fmla="*/ 1914134 w 2854049"/>
                <a:gd name="connsiteY129" fmla="*/ 872477 h 4135471"/>
                <a:gd name="connsiteX130" fmla="*/ 2334389 w 2854049"/>
                <a:gd name="connsiteY130" fmla="*/ 1316747 h 4135471"/>
                <a:gd name="connsiteX131" fmla="*/ 2850702 w 2854049"/>
                <a:gd name="connsiteY131" fmla="*/ 1256710 h 4135471"/>
                <a:gd name="connsiteX132" fmla="*/ 2851858 w 2854049"/>
                <a:gd name="connsiteY132" fmla="*/ 1288484 h 4135471"/>
                <a:gd name="connsiteX133" fmla="*/ 2854049 w 2854049"/>
                <a:gd name="connsiteY133" fmla="*/ 1252639 h 4135471"/>
                <a:gd name="connsiteX134" fmla="*/ 2852109 w 2854049"/>
                <a:gd name="connsiteY134" fmla="*/ 1156435 h 4135471"/>
                <a:gd name="connsiteX135" fmla="*/ 2845318 w 2854049"/>
                <a:gd name="connsiteY135" fmla="*/ 1062236 h 4135471"/>
                <a:gd name="connsiteX136" fmla="*/ 2830767 w 2854049"/>
                <a:gd name="connsiteY136" fmla="*/ 971045 h 4135471"/>
                <a:gd name="connsiteX137" fmla="*/ 2811365 w 2854049"/>
                <a:gd name="connsiteY137" fmla="*/ 881857 h 4135471"/>
                <a:gd name="connsiteX138" fmla="*/ 2787112 w 2854049"/>
                <a:gd name="connsiteY138" fmla="*/ 799684 h 4135471"/>
                <a:gd name="connsiteX139" fmla="*/ 2759950 w 2854049"/>
                <a:gd name="connsiteY139" fmla="*/ 724526 h 4135471"/>
                <a:gd name="connsiteX140" fmla="*/ 2728906 w 2854049"/>
                <a:gd name="connsiteY140" fmla="*/ 657385 h 4135471"/>
                <a:gd name="connsiteX141" fmla="*/ 2682340 w 2854049"/>
                <a:gd name="connsiteY141" fmla="*/ 577215 h 4135471"/>
                <a:gd name="connsiteX142" fmla="*/ 2631895 w 2854049"/>
                <a:gd name="connsiteY142" fmla="*/ 501055 h 4135471"/>
                <a:gd name="connsiteX143" fmla="*/ 2574659 w 2854049"/>
                <a:gd name="connsiteY143" fmla="*/ 429907 h 4135471"/>
                <a:gd name="connsiteX144" fmla="*/ 2513543 w 2854049"/>
                <a:gd name="connsiteY144" fmla="*/ 361762 h 4135471"/>
                <a:gd name="connsiteX145" fmla="*/ 2446606 w 2854049"/>
                <a:gd name="connsiteY145" fmla="*/ 300634 h 4135471"/>
                <a:gd name="connsiteX146" fmla="*/ 2371907 w 2854049"/>
                <a:gd name="connsiteY146" fmla="*/ 243513 h 4135471"/>
                <a:gd name="connsiteX147" fmla="*/ 2294299 w 2854049"/>
                <a:gd name="connsiteY147" fmla="*/ 192406 h 4135471"/>
                <a:gd name="connsiteX148" fmla="*/ 2211840 w 2854049"/>
                <a:gd name="connsiteY148" fmla="*/ 147311 h 4135471"/>
                <a:gd name="connsiteX149" fmla="*/ 2121620 w 2854049"/>
                <a:gd name="connsiteY149" fmla="*/ 109230 h 4135471"/>
                <a:gd name="connsiteX150" fmla="*/ 2028490 w 2854049"/>
                <a:gd name="connsiteY150" fmla="*/ 74157 h 4135471"/>
                <a:gd name="connsiteX151" fmla="*/ 1927599 w 2854049"/>
                <a:gd name="connsiteY151" fmla="*/ 47099 h 4135471"/>
                <a:gd name="connsiteX152" fmla="*/ 1821858 w 2854049"/>
                <a:gd name="connsiteY152" fmla="*/ 25053 h 4135471"/>
                <a:gd name="connsiteX153" fmla="*/ 1711265 w 2854049"/>
                <a:gd name="connsiteY153" fmla="*/ 10021 h 4135471"/>
                <a:gd name="connsiteX154" fmla="*/ 1594853 w 2854049"/>
                <a:gd name="connsiteY154" fmla="*/ 1002 h 413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854049" h="4135471">
                  <a:moveTo>
                    <a:pt x="1696267" y="3431657"/>
                  </a:moveTo>
                  <a:cubicBezTo>
                    <a:pt x="1501914" y="3431657"/>
                    <a:pt x="1344360" y="3589211"/>
                    <a:pt x="1344360" y="3783564"/>
                  </a:cubicBezTo>
                  <a:cubicBezTo>
                    <a:pt x="1344360" y="3977917"/>
                    <a:pt x="1501914" y="4135471"/>
                    <a:pt x="1696267" y="4135471"/>
                  </a:cubicBezTo>
                  <a:cubicBezTo>
                    <a:pt x="1890620" y="4135471"/>
                    <a:pt x="2048174" y="3977917"/>
                    <a:pt x="2048174" y="3783564"/>
                  </a:cubicBezTo>
                  <a:cubicBezTo>
                    <a:pt x="2048174" y="3589211"/>
                    <a:pt x="1890620" y="3431657"/>
                    <a:pt x="1696267" y="3431657"/>
                  </a:cubicBezTo>
                  <a:close/>
                  <a:moveTo>
                    <a:pt x="1470680" y="0"/>
                  </a:moveTo>
                  <a:lnTo>
                    <a:pt x="1360088" y="9020"/>
                  </a:lnTo>
                  <a:lnTo>
                    <a:pt x="1082638" y="72152"/>
                  </a:lnTo>
                  <a:lnTo>
                    <a:pt x="1000179" y="103217"/>
                  </a:lnTo>
                  <a:lnTo>
                    <a:pt x="918691" y="138291"/>
                  </a:lnTo>
                  <a:lnTo>
                    <a:pt x="839141" y="180379"/>
                  </a:lnTo>
                  <a:lnTo>
                    <a:pt x="765414" y="227479"/>
                  </a:lnTo>
                  <a:lnTo>
                    <a:pt x="694595" y="280591"/>
                  </a:lnTo>
                  <a:lnTo>
                    <a:pt x="629599" y="338714"/>
                  </a:lnTo>
                  <a:lnTo>
                    <a:pt x="569452" y="401847"/>
                  </a:lnTo>
                  <a:lnTo>
                    <a:pt x="515126" y="470992"/>
                  </a:lnTo>
                  <a:lnTo>
                    <a:pt x="467591" y="544147"/>
                  </a:lnTo>
                  <a:lnTo>
                    <a:pt x="426847" y="622311"/>
                  </a:lnTo>
                  <a:lnTo>
                    <a:pt x="392893" y="706488"/>
                  </a:lnTo>
                  <a:lnTo>
                    <a:pt x="338568" y="937976"/>
                  </a:lnTo>
                  <a:lnTo>
                    <a:pt x="333717" y="994094"/>
                  </a:lnTo>
                  <a:lnTo>
                    <a:pt x="331776" y="1047206"/>
                  </a:lnTo>
                  <a:lnTo>
                    <a:pt x="333717" y="1096308"/>
                  </a:lnTo>
                  <a:lnTo>
                    <a:pt x="334686" y="1145413"/>
                  </a:lnTo>
                  <a:lnTo>
                    <a:pt x="334686" y="1191509"/>
                  </a:lnTo>
                  <a:lnTo>
                    <a:pt x="329836" y="1234599"/>
                  </a:lnTo>
                  <a:lnTo>
                    <a:pt x="315284" y="1278693"/>
                  </a:lnTo>
                  <a:lnTo>
                    <a:pt x="289092" y="1331805"/>
                  </a:lnTo>
                  <a:lnTo>
                    <a:pt x="257078" y="1380908"/>
                  </a:lnTo>
                  <a:lnTo>
                    <a:pt x="222155" y="1423998"/>
                  </a:lnTo>
                  <a:lnTo>
                    <a:pt x="185291" y="1468092"/>
                  </a:lnTo>
                  <a:lnTo>
                    <a:pt x="146487" y="1508176"/>
                  </a:lnTo>
                  <a:lnTo>
                    <a:pt x="107683" y="1548261"/>
                  </a:lnTo>
                  <a:lnTo>
                    <a:pt x="70819" y="1592354"/>
                  </a:lnTo>
                  <a:lnTo>
                    <a:pt x="58206" y="1604378"/>
                  </a:lnTo>
                  <a:lnTo>
                    <a:pt x="42684" y="1619410"/>
                  </a:lnTo>
                  <a:lnTo>
                    <a:pt x="26193" y="1637448"/>
                  </a:lnTo>
                  <a:lnTo>
                    <a:pt x="12611" y="1655486"/>
                  </a:lnTo>
                  <a:lnTo>
                    <a:pt x="3882" y="1677533"/>
                  </a:lnTo>
                  <a:lnTo>
                    <a:pt x="0" y="1701583"/>
                  </a:lnTo>
                  <a:lnTo>
                    <a:pt x="4851" y="1726636"/>
                  </a:lnTo>
                  <a:lnTo>
                    <a:pt x="17462" y="1750687"/>
                  </a:lnTo>
                  <a:lnTo>
                    <a:pt x="38806" y="1770728"/>
                  </a:lnTo>
                  <a:lnTo>
                    <a:pt x="63057" y="1784759"/>
                  </a:lnTo>
                  <a:lnTo>
                    <a:pt x="93130" y="1797786"/>
                  </a:lnTo>
                  <a:lnTo>
                    <a:pt x="125143" y="1808809"/>
                  </a:lnTo>
                  <a:lnTo>
                    <a:pt x="157158" y="1819833"/>
                  </a:lnTo>
                  <a:lnTo>
                    <a:pt x="188201" y="1830855"/>
                  </a:lnTo>
                  <a:lnTo>
                    <a:pt x="218273" y="1843883"/>
                  </a:lnTo>
                  <a:lnTo>
                    <a:pt x="245437" y="1857912"/>
                  </a:lnTo>
                  <a:lnTo>
                    <a:pt x="264839" y="1875951"/>
                  </a:lnTo>
                  <a:lnTo>
                    <a:pt x="259018" y="1900001"/>
                  </a:lnTo>
                  <a:lnTo>
                    <a:pt x="248347" y="1922047"/>
                  </a:lnTo>
                  <a:lnTo>
                    <a:pt x="237676" y="1945097"/>
                  </a:lnTo>
                  <a:lnTo>
                    <a:pt x="226035" y="1967142"/>
                  </a:lnTo>
                  <a:lnTo>
                    <a:pt x="215364" y="1989189"/>
                  </a:lnTo>
                  <a:lnTo>
                    <a:pt x="207602" y="2011236"/>
                  </a:lnTo>
                  <a:lnTo>
                    <a:pt x="204693" y="2031277"/>
                  </a:lnTo>
                  <a:lnTo>
                    <a:pt x="206633" y="2053324"/>
                  </a:lnTo>
                  <a:lnTo>
                    <a:pt x="217304" y="2073366"/>
                  </a:lnTo>
                  <a:lnTo>
                    <a:pt x="236706" y="2093409"/>
                  </a:lnTo>
                  <a:lnTo>
                    <a:pt x="264839" y="2113450"/>
                  </a:lnTo>
                  <a:lnTo>
                    <a:pt x="259018" y="2129483"/>
                  </a:lnTo>
                  <a:lnTo>
                    <a:pt x="250288" y="2145517"/>
                  </a:lnTo>
                  <a:lnTo>
                    <a:pt x="243497" y="2164557"/>
                  </a:lnTo>
                  <a:lnTo>
                    <a:pt x="241557" y="2184601"/>
                  </a:lnTo>
                  <a:lnTo>
                    <a:pt x="245437" y="2204642"/>
                  </a:lnTo>
                  <a:lnTo>
                    <a:pt x="256109" y="2222680"/>
                  </a:lnTo>
                  <a:lnTo>
                    <a:pt x="269690" y="2236709"/>
                  </a:lnTo>
                  <a:lnTo>
                    <a:pt x="287151" y="2249737"/>
                  </a:lnTo>
                  <a:lnTo>
                    <a:pt x="304613" y="2258756"/>
                  </a:lnTo>
                  <a:lnTo>
                    <a:pt x="321105" y="2269780"/>
                  </a:lnTo>
                  <a:lnTo>
                    <a:pt x="336627" y="2284810"/>
                  </a:lnTo>
                  <a:lnTo>
                    <a:pt x="345358" y="2300845"/>
                  </a:lnTo>
                  <a:lnTo>
                    <a:pt x="354089" y="2329906"/>
                  </a:lnTo>
                  <a:lnTo>
                    <a:pt x="354089" y="2362976"/>
                  </a:lnTo>
                  <a:lnTo>
                    <a:pt x="351179" y="2394041"/>
                  </a:lnTo>
                  <a:lnTo>
                    <a:pt x="343417" y="2426108"/>
                  </a:lnTo>
                  <a:lnTo>
                    <a:pt x="336627" y="2457173"/>
                  </a:lnTo>
                  <a:lnTo>
                    <a:pt x="331776" y="2485233"/>
                  </a:lnTo>
                  <a:lnTo>
                    <a:pt x="327896" y="2525318"/>
                  </a:lnTo>
                  <a:lnTo>
                    <a:pt x="331776" y="2561393"/>
                  </a:lnTo>
                  <a:lnTo>
                    <a:pt x="342447" y="2594464"/>
                  </a:lnTo>
                  <a:lnTo>
                    <a:pt x="356029" y="2623524"/>
                  </a:lnTo>
                  <a:lnTo>
                    <a:pt x="375432" y="2646572"/>
                  </a:lnTo>
                  <a:lnTo>
                    <a:pt x="400654" y="2668619"/>
                  </a:lnTo>
                  <a:lnTo>
                    <a:pt x="424906" y="2686657"/>
                  </a:lnTo>
                  <a:lnTo>
                    <a:pt x="453040" y="2701688"/>
                  </a:lnTo>
                  <a:lnTo>
                    <a:pt x="481173" y="2714717"/>
                  </a:lnTo>
                  <a:lnTo>
                    <a:pt x="509306" y="2721731"/>
                  </a:lnTo>
                  <a:lnTo>
                    <a:pt x="560721" y="2730751"/>
                  </a:lnTo>
                  <a:lnTo>
                    <a:pt x="615047" y="2734758"/>
                  </a:lnTo>
                  <a:lnTo>
                    <a:pt x="672284" y="2732755"/>
                  </a:lnTo>
                  <a:lnTo>
                    <a:pt x="728550" y="2726742"/>
                  </a:lnTo>
                  <a:lnTo>
                    <a:pt x="784816" y="2719726"/>
                  </a:lnTo>
                  <a:lnTo>
                    <a:pt x="838171" y="2708704"/>
                  </a:lnTo>
                  <a:lnTo>
                    <a:pt x="885706" y="2695677"/>
                  </a:lnTo>
                  <a:lnTo>
                    <a:pt x="927421" y="2681646"/>
                  </a:lnTo>
                  <a:lnTo>
                    <a:pt x="944882" y="2675633"/>
                  </a:lnTo>
                  <a:lnTo>
                    <a:pt x="968165" y="2668619"/>
                  </a:lnTo>
                  <a:lnTo>
                    <a:pt x="993388" y="2661605"/>
                  </a:lnTo>
                  <a:lnTo>
                    <a:pt x="1019581" y="2654590"/>
                  </a:lnTo>
                  <a:lnTo>
                    <a:pt x="1047714" y="2650582"/>
                  </a:lnTo>
                  <a:lnTo>
                    <a:pt x="1075847" y="2648577"/>
                  </a:lnTo>
                  <a:lnTo>
                    <a:pt x="1100100" y="2652585"/>
                  </a:lnTo>
                  <a:lnTo>
                    <a:pt x="1121442" y="2661605"/>
                  </a:lnTo>
                  <a:lnTo>
                    <a:pt x="1140844" y="2679643"/>
                  </a:lnTo>
                  <a:lnTo>
                    <a:pt x="1158306" y="2708704"/>
                  </a:lnTo>
                  <a:lnTo>
                    <a:pt x="1174797" y="2745782"/>
                  </a:lnTo>
                  <a:lnTo>
                    <a:pt x="1190319" y="2788872"/>
                  </a:lnTo>
                  <a:lnTo>
                    <a:pt x="1202931" y="2837975"/>
                  </a:lnTo>
                  <a:lnTo>
                    <a:pt x="1215541" y="2889083"/>
                  </a:lnTo>
                  <a:lnTo>
                    <a:pt x="1226212" y="2942195"/>
                  </a:lnTo>
                  <a:lnTo>
                    <a:pt x="1235914" y="2996309"/>
                  </a:lnTo>
                  <a:lnTo>
                    <a:pt x="1245616" y="3049421"/>
                  </a:lnTo>
                  <a:lnTo>
                    <a:pt x="1252407" y="3098524"/>
                  </a:lnTo>
                  <a:lnTo>
                    <a:pt x="1261138" y="3144621"/>
                  </a:lnTo>
                  <a:lnTo>
                    <a:pt x="1267927" y="3182701"/>
                  </a:lnTo>
                  <a:lnTo>
                    <a:pt x="1273749" y="3215771"/>
                  </a:lnTo>
                  <a:lnTo>
                    <a:pt x="1405683" y="3238820"/>
                  </a:lnTo>
                  <a:lnTo>
                    <a:pt x="1539558" y="3251847"/>
                  </a:lnTo>
                  <a:lnTo>
                    <a:pt x="1677312" y="3253851"/>
                  </a:lnTo>
                  <a:lnTo>
                    <a:pt x="1817977" y="3246837"/>
                  </a:lnTo>
                  <a:lnTo>
                    <a:pt x="1963493" y="3226793"/>
                  </a:lnTo>
                  <a:lnTo>
                    <a:pt x="1998071" y="3220300"/>
                  </a:lnTo>
                  <a:lnTo>
                    <a:pt x="1972544" y="2990832"/>
                  </a:lnTo>
                  <a:cubicBezTo>
                    <a:pt x="1951990" y="2824419"/>
                    <a:pt x="1923973" y="2664322"/>
                    <a:pt x="1866104" y="2529483"/>
                  </a:cubicBezTo>
                  <a:cubicBezTo>
                    <a:pt x="1798827" y="2378364"/>
                    <a:pt x="1318234" y="2057324"/>
                    <a:pt x="1085631" y="1773024"/>
                  </a:cubicBezTo>
                  <a:cubicBezTo>
                    <a:pt x="1039452" y="1683967"/>
                    <a:pt x="924385" y="1218329"/>
                    <a:pt x="1277747" y="968535"/>
                  </a:cubicBezTo>
                  <a:cubicBezTo>
                    <a:pt x="1430175" y="835482"/>
                    <a:pt x="1702005" y="831017"/>
                    <a:pt x="1914134" y="872477"/>
                  </a:cubicBezTo>
                  <a:cubicBezTo>
                    <a:pt x="2031257" y="905756"/>
                    <a:pt x="2240228" y="1053847"/>
                    <a:pt x="2334389" y="1316747"/>
                  </a:cubicBezTo>
                  <a:lnTo>
                    <a:pt x="2850702" y="1256710"/>
                  </a:lnTo>
                  <a:lnTo>
                    <a:pt x="2851858" y="1288484"/>
                  </a:lnTo>
                  <a:lnTo>
                    <a:pt x="2854049" y="1252639"/>
                  </a:lnTo>
                  <a:lnTo>
                    <a:pt x="2852109" y="1156435"/>
                  </a:lnTo>
                  <a:lnTo>
                    <a:pt x="2845318" y="1062236"/>
                  </a:lnTo>
                  <a:lnTo>
                    <a:pt x="2830767" y="971045"/>
                  </a:lnTo>
                  <a:lnTo>
                    <a:pt x="2811365" y="881857"/>
                  </a:lnTo>
                  <a:lnTo>
                    <a:pt x="2787112" y="799684"/>
                  </a:lnTo>
                  <a:lnTo>
                    <a:pt x="2759950" y="724526"/>
                  </a:lnTo>
                  <a:lnTo>
                    <a:pt x="2728906" y="657385"/>
                  </a:lnTo>
                  <a:lnTo>
                    <a:pt x="2682340" y="577215"/>
                  </a:lnTo>
                  <a:lnTo>
                    <a:pt x="2631895" y="501055"/>
                  </a:lnTo>
                  <a:lnTo>
                    <a:pt x="2574659" y="429907"/>
                  </a:lnTo>
                  <a:lnTo>
                    <a:pt x="2513543" y="361762"/>
                  </a:lnTo>
                  <a:lnTo>
                    <a:pt x="2446606" y="300634"/>
                  </a:lnTo>
                  <a:lnTo>
                    <a:pt x="2371907" y="243513"/>
                  </a:lnTo>
                  <a:lnTo>
                    <a:pt x="2294299" y="192406"/>
                  </a:lnTo>
                  <a:lnTo>
                    <a:pt x="2211840" y="147311"/>
                  </a:lnTo>
                  <a:lnTo>
                    <a:pt x="2121620" y="109230"/>
                  </a:lnTo>
                  <a:lnTo>
                    <a:pt x="2028490" y="74157"/>
                  </a:lnTo>
                  <a:lnTo>
                    <a:pt x="1927599" y="47099"/>
                  </a:lnTo>
                  <a:lnTo>
                    <a:pt x="1821858" y="25053"/>
                  </a:lnTo>
                  <a:lnTo>
                    <a:pt x="1711265" y="10021"/>
                  </a:lnTo>
                  <a:lnTo>
                    <a:pt x="1594853" y="1002"/>
                  </a:lnTo>
                  <a:close/>
                </a:path>
              </a:pathLst>
            </a:custGeom>
            <a:solidFill>
              <a:srgbClr val="FF98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1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9AB7D11-5CA5-EAA6-A666-44C6C097059E}"/>
                </a:ext>
              </a:extLst>
            </p:cNvPr>
            <p:cNvSpPr/>
            <p:nvPr/>
          </p:nvSpPr>
          <p:spPr>
            <a:xfrm flipH="1">
              <a:off x="1105009" y="665240"/>
              <a:ext cx="3688534" cy="2409764"/>
            </a:xfrm>
            <a:custGeom>
              <a:avLst/>
              <a:gdLst>
                <a:gd name="connsiteX0" fmla="*/ 1547519 w 3095038"/>
                <a:gd name="connsiteY0" fmla="*/ 0 h 2022026"/>
                <a:gd name="connsiteX1" fmla="*/ 3095038 w 3095038"/>
                <a:gd name="connsiteY1" fmla="*/ 627509 h 2022026"/>
                <a:gd name="connsiteX2" fmla="*/ 2825277 w 3095038"/>
                <a:gd name="connsiteY2" fmla="*/ 736897 h 2022026"/>
                <a:gd name="connsiteX3" fmla="*/ 2825277 w 3095038"/>
                <a:gd name="connsiteY3" fmla="*/ 1583608 h 2022026"/>
                <a:gd name="connsiteX4" fmla="*/ 2829142 w 3095038"/>
                <a:gd name="connsiteY4" fmla="*/ 1585209 h 2022026"/>
                <a:gd name="connsiteX5" fmla="*/ 2841509 w 3095038"/>
                <a:gd name="connsiteY5" fmla="*/ 1615067 h 2022026"/>
                <a:gd name="connsiteX6" fmla="*/ 2829142 w 3095038"/>
                <a:gd name="connsiteY6" fmla="*/ 1644926 h 2022026"/>
                <a:gd name="connsiteX7" fmla="*/ 2826092 w 3095038"/>
                <a:gd name="connsiteY7" fmla="*/ 1646189 h 2022026"/>
                <a:gd name="connsiteX8" fmla="*/ 2876626 w 3095038"/>
                <a:gd name="connsiteY8" fmla="*/ 2022026 h 2022026"/>
                <a:gd name="connsiteX9" fmla="*/ 2721940 w 3095038"/>
                <a:gd name="connsiteY9" fmla="*/ 2022026 h 2022026"/>
                <a:gd name="connsiteX10" fmla="*/ 2772475 w 3095038"/>
                <a:gd name="connsiteY10" fmla="*/ 1646189 h 2022026"/>
                <a:gd name="connsiteX11" fmla="*/ 2769425 w 3095038"/>
                <a:gd name="connsiteY11" fmla="*/ 1644926 h 2022026"/>
                <a:gd name="connsiteX12" fmla="*/ 2757057 w 3095038"/>
                <a:gd name="connsiteY12" fmla="*/ 1615067 h 2022026"/>
                <a:gd name="connsiteX13" fmla="*/ 2769425 w 3095038"/>
                <a:gd name="connsiteY13" fmla="*/ 1585209 h 2022026"/>
                <a:gd name="connsiteX14" fmla="*/ 2773289 w 3095038"/>
                <a:gd name="connsiteY14" fmla="*/ 1583608 h 2022026"/>
                <a:gd name="connsiteX15" fmla="*/ 2773289 w 3095038"/>
                <a:gd name="connsiteY15" fmla="*/ 757978 h 2022026"/>
                <a:gd name="connsiteX16" fmla="*/ 2747752 w 3095038"/>
                <a:gd name="connsiteY16" fmla="*/ 768333 h 2022026"/>
                <a:gd name="connsiteX17" fmla="*/ 2473970 w 3095038"/>
                <a:gd name="connsiteY17" fmla="*/ 981499 h 2022026"/>
                <a:gd name="connsiteX18" fmla="*/ 2473970 w 3095038"/>
                <a:gd name="connsiteY18" fmla="*/ 1333096 h 2022026"/>
                <a:gd name="connsiteX19" fmla="*/ 1442377 w 3095038"/>
                <a:gd name="connsiteY19" fmla="*/ 1553521 h 2022026"/>
                <a:gd name="connsiteX20" fmla="*/ 628675 w 3095038"/>
                <a:gd name="connsiteY20" fmla="*/ 1422110 h 2022026"/>
                <a:gd name="connsiteX21" fmla="*/ 635755 w 3095038"/>
                <a:gd name="connsiteY21" fmla="*/ 1406334 h 2022026"/>
                <a:gd name="connsiteX22" fmla="*/ 621068 w 3095038"/>
                <a:gd name="connsiteY22" fmla="*/ 1402746 h 2022026"/>
                <a:gd name="connsiteX23" fmla="*/ 621068 w 3095038"/>
                <a:gd name="connsiteY23" fmla="*/ 981499 h 2022026"/>
                <a:gd name="connsiteX24" fmla="*/ 0 w 3095038"/>
                <a:gd name="connsiteY24" fmla="*/ 627509 h 202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095038" h="2022026">
                  <a:moveTo>
                    <a:pt x="1547519" y="0"/>
                  </a:moveTo>
                  <a:lnTo>
                    <a:pt x="3095038" y="627509"/>
                  </a:lnTo>
                  <a:lnTo>
                    <a:pt x="2825277" y="736897"/>
                  </a:lnTo>
                  <a:lnTo>
                    <a:pt x="2825277" y="1583608"/>
                  </a:lnTo>
                  <a:lnTo>
                    <a:pt x="2829142" y="1585209"/>
                  </a:lnTo>
                  <a:cubicBezTo>
                    <a:pt x="2836783" y="1592850"/>
                    <a:pt x="2841509" y="1603406"/>
                    <a:pt x="2841509" y="1615067"/>
                  </a:cubicBezTo>
                  <a:cubicBezTo>
                    <a:pt x="2841509" y="1626728"/>
                    <a:pt x="2836783" y="1637284"/>
                    <a:pt x="2829142" y="1644926"/>
                  </a:cubicBezTo>
                  <a:lnTo>
                    <a:pt x="2826092" y="1646189"/>
                  </a:lnTo>
                  <a:lnTo>
                    <a:pt x="2876626" y="2022026"/>
                  </a:lnTo>
                  <a:lnTo>
                    <a:pt x="2721940" y="2022026"/>
                  </a:lnTo>
                  <a:lnTo>
                    <a:pt x="2772475" y="1646189"/>
                  </a:lnTo>
                  <a:lnTo>
                    <a:pt x="2769425" y="1644926"/>
                  </a:lnTo>
                  <a:cubicBezTo>
                    <a:pt x="2761784" y="1637284"/>
                    <a:pt x="2757057" y="1626728"/>
                    <a:pt x="2757057" y="1615067"/>
                  </a:cubicBezTo>
                  <a:cubicBezTo>
                    <a:pt x="2757057" y="1603406"/>
                    <a:pt x="2761784" y="1592850"/>
                    <a:pt x="2769425" y="1585209"/>
                  </a:cubicBezTo>
                  <a:lnTo>
                    <a:pt x="2773289" y="1583608"/>
                  </a:lnTo>
                  <a:lnTo>
                    <a:pt x="2773289" y="757978"/>
                  </a:lnTo>
                  <a:lnTo>
                    <a:pt x="2747752" y="768333"/>
                  </a:lnTo>
                  <a:lnTo>
                    <a:pt x="2473970" y="981499"/>
                  </a:lnTo>
                  <a:lnTo>
                    <a:pt x="2473970" y="1333096"/>
                  </a:lnTo>
                  <a:cubicBezTo>
                    <a:pt x="2176456" y="1474039"/>
                    <a:pt x="1822001" y="1553521"/>
                    <a:pt x="1442377" y="1553521"/>
                  </a:cubicBezTo>
                  <a:cubicBezTo>
                    <a:pt x="1151810" y="1553521"/>
                    <a:pt x="875988" y="1506956"/>
                    <a:pt x="628675" y="1422110"/>
                  </a:cubicBezTo>
                  <a:cubicBezTo>
                    <a:pt x="630298" y="1416654"/>
                    <a:pt x="632987" y="1411486"/>
                    <a:pt x="635755" y="1406334"/>
                  </a:cubicBezTo>
                  <a:cubicBezTo>
                    <a:pt x="631035" y="1404608"/>
                    <a:pt x="626049" y="1403669"/>
                    <a:pt x="621068" y="1402746"/>
                  </a:cubicBezTo>
                  <a:lnTo>
                    <a:pt x="621068" y="981499"/>
                  </a:lnTo>
                  <a:lnTo>
                    <a:pt x="0" y="62750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242ABFAA-118A-B31A-EA86-92B300979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6" y="2634493"/>
            <a:ext cx="6096004" cy="1325563"/>
          </a:xfrm>
        </p:spPr>
        <p:txBody>
          <a:bodyPr/>
          <a:lstStyle/>
          <a:p>
            <a:pPr algn="ctr"/>
            <a:r>
              <a:rPr lang="sr-Cyrl-R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ПИТАЊА?</a:t>
            </a:r>
            <a:endParaRPr lang="en-15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453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80000" contrast="-2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B2BAC14-092D-BEDF-530B-08764A125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" y="2766219"/>
            <a:ext cx="12191999" cy="1325563"/>
          </a:xfrm>
        </p:spPr>
        <p:txBody>
          <a:bodyPr/>
          <a:lstStyle/>
          <a:p>
            <a:pPr algn="ctr"/>
            <a:r>
              <a:rPr lang="sr-Cyrl-R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ХВАЛА НА ПАЖЊИ</a:t>
            </a:r>
            <a:endParaRPr lang="en-15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771EFC9-D42F-DAE5-EE1F-B8120D6EED7F}"/>
              </a:ext>
            </a:extLst>
          </p:cNvPr>
          <p:cNvGrpSpPr/>
          <p:nvPr/>
        </p:nvGrpSpPr>
        <p:grpSpPr>
          <a:xfrm rot="1080000">
            <a:off x="5858932" y="252764"/>
            <a:ext cx="2581200" cy="1094004"/>
            <a:chOff x="2855642" y="1729428"/>
            <a:chExt cx="6480725" cy="2748096"/>
          </a:xfrm>
        </p:grpSpPr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C5B88D23-1AE2-DEAE-2C59-19547E49055E}"/>
                </a:ext>
              </a:extLst>
            </p:cNvPr>
            <p:cNvSpPr/>
            <p:nvPr/>
          </p:nvSpPr>
          <p:spPr>
            <a:xfrm>
              <a:off x="4716696" y="2405690"/>
              <a:ext cx="2774385" cy="1882403"/>
            </a:xfrm>
            <a:custGeom>
              <a:avLst/>
              <a:gdLst/>
              <a:ahLst/>
              <a:cxnLst/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705549" y="1863893"/>
                    <a:pt x="2606215" y="1863893"/>
                  </a:cubicBezTo>
                  <a:cubicBezTo>
                    <a:pt x="2195568" y="1863893"/>
                    <a:pt x="1820122" y="2014603"/>
                    <a:pt x="1533076" y="2264776"/>
                  </a:cubicBezTo>
                  <a:cubicBezTo>
                    <a:pt x="1247202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5DA8B305-0513-52F6-990D-5649FFFBB691}"/>
                </a:ext>
              </a:extLst>
            </p:cNvPr>
            <p:cNvSpPr/>
            <p:nvPr/>
          </p:nvSpPr>
          <p:spPr>
            <a:xfrm>
              <a:off x="4716696" y="2771860"/>
              <a:ext cx="2774385" cy="905985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" name="Freeform 22">
              <a:extLst>
                <a:ext uri="{FF2B5EF4-FFF2-40B4-BE49-F238E27FC236}">
                  <a16:creationId xmlns:a16="http://schemas.microsoft.com/office/drawing/2014/main" id="{F59C305A-0118-4470-1FB7-B99C45F76514}"/>
                </a:ext>
              </a:extLst>
            </p:cNvPr>
            <p:cNvSpPr/>
            <p:nvPr/>
          </p:nvSpPr>
          <p:spPr>
            <a:xfrm>
              <a:off x="2855642" y="1729428"/>
              <a:ext cx="6480725" cy="1657211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540B7B5-6004-F780-9BBF-9A045357AB3D}"/>
                </a:ext>
              </a:extLst>
            </p:cNvPr>
            <p:cNvCxnSpPr/>
            <p:nvPr/>
          </p:nvCxnSpPr>
          <p:spPr>
            <a:xfrm>
              <a:off x="6204740" y="2292443"/>
              <a:ext cx="1693282" cy="569542"/>
            </a:xfrm>
            <a:prstGeom prst="line">
              <a:avLst/>
            </a:prstGeom>
            <a:solidFill>
              <a:srgbClr val="FF9800"/>
            </a:solidFill>
            <a:ln w="19050">
              <a:solidFill>
                <a:srgbClr val="FF9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F16322E-C759-515A-8E7D-B0D8301DC1A6}"/>
                </a:ext>
              </a:extLst>
            </p:cNvPr>
            <p:cNvCxnSpPr>
              <a:cxnSpLocks/>
            </p:cNvCxnSpPr>
            <p:nvPr/>
          </p:nvCxnSpPr>
          <p:spPr>
            <a:xfrm rot="20328779">
              <a:off x="8042336" y="2813373"/>
              <a:ext cx="2503" cy="872324"/>
            </a:xfrm>
            <a:prstGeom prst="line">
              <a:avLst/>
            </a:prstGeom>
            <a:solidFill>
              <a:srgbClr val="FF9800"/>
            </a:solidFill>
            <a:ln w="19050">
              <a:solidFill>
                <a:srgbClr val="FF98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55833C20-330A-F3DB-DD9F-FC8F6F10878C}"/>
                </a:ext>
              </a:extLst>
            </p:cNvPr>
            <p:cNvSpPr/>
            <p:nvPr/>
          </p:nvSpPr>
          <p:spPr>
            <a:xfrm rot="20328779">
              <a:off x="8108405" y="3624285"/>
              <a:ext cx="491605" cy="853239"/>
            </a:xfrm>
            <a:prstGeom prst="triangle">
              <a:avLst/>
            </a:prstGeom>
            <a:solidFill>
              <a:srgbClr val="FF9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E00CCF8-64D3-52AF-5D2A-08557C89CD34}"/>
                </a:ext>
              </a:extLst>
            </p:cNvPr>
            <p:cNvSpPr/>
            <p:nvPr/>
          </p:nvSpPr>
          <p:spPr>
            <a:xfrm>
              <a:off x="8106546" y="3611027"/>
              <a:ext cx="251999" cy="251999"/>
            </a:xfrm>
            <a:prstGeom prst="ellipse">
              <a:avLst/>
            </a:prstGeom>
            <a:solidFill>
              <a:srgbClr val="FF9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</p:spTree>
    <p:extLst>
      <p:ext uri="{BB962C8B-B14F-4D97-AF65-F5344CB8AC3E}">
        <p14:creationId xmlns:p14="http://schemas.microsoft.com/office/powerpoint/2010/main" val="775942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C41C59F6-296C-47CC-1967-1CF69117A9AE}"/>
              </a:ext>
            </a:extLst>
          </p:cNvPr>
          <p:cNvSpPr/>
          <p:nvPr/>
        </p:nvSpPr>
        <p:spPr>
          <a:xfrm>
            <a:off x="522516" y="5157853"/>
            <a:ext cx="1666800" cy="1193007"/>
          </a:xfrm>
          <a:prstGeom prst="rtTriangle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7C9EF7-2581-42BE-5760-CA626BCF2D5D}"/>
              </a:ext>
            </a:extLst>
          </p:cNvPr>
          <p:cNvSpPr txBox="1"/>
          <p:nvPr/>
        </p:nvSpPr>
        <p:spPr>
          <a:xfrm>
            <a:off x="1355917" y="5231132"/>
            <a:ext cx="1850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ПРЕГЛЕД</a:t>
            </a:r>
            <a:endParaRPr lang="en-150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FAD1C93A-4B76-8E28-3890-6ADCC25155CC}"/>
              </a:ext>
            </a:extLst>
          </p:cNvPr>
          <p:cNvSpPr/>
          <p:nvPr/>
        </p:nvSpPr>
        <p:spPr>
          <a:xfrm flipH="1">
            <a:off x="551252" y="1"/>
            <a:ext cx="14586829" cy="6859267"/>
          </a:xfrm>
          <a:custGeom>
            <a:avLst/>
            <a:gdLst>
              <a:gd name="connsiteX0" fmla="*/ 0 w 14586829"/>
              <a:gd name="connsiteY0" fmla="*/ 6842335 h 6842335"/>
              <a:gd name="connsiteX1" fmla="*/ 6892216 w 14586829"/>
              <a:gd name="connsiteY1" fmla="*/ 0 h 6842335"/>
              <a:gd name="connsiteX2" fmla="*/ 14586829 w 14586829"/>
              <a:gd name="connsiteY2" fmla="*/ 0 h 6842335"/>
              <a:gd name="connsiteX3" fmla="*/ 7694613 w 14586829"/>
              <a:gd name="connsiteY3" fmla="*/ 6842335 h 6842335"/>
              <a:gd name="connsiteX4" fmla="*/ 0 w 14586829"/>
              <a:gd name="connsiteY4" fmla="*/ 6842335 h 6842335"/>
              <a:gd name="connsiteX0" fmla="*/ 0 w 14586829"/>
              <a:gd name="connsiteY0" fmla="*/ 6842335 h 6842335"/>
              <a:gd name="connsiteX1" fmla="*/ 6892216 w 14586829"/>
              <a:gd name="connsiteY1" fmla="*/ 0 h 6842335"/>
              <a:gd name="connsiteX2" fmla="*/ 14586829 w 14586829"/>
              <a:gd name="connsiteY2" fmla="*/ 0 h 6842335"/>
              <a:gd name="connsiteX3" fmla="*/ 7694613 w 14586829"/>
              <a:gd name="connsiteY3" fmla="*/ 6842335 h 6842335"/>
              <a:gd name="connsiteX4" fmla="*/ 0 w 14586829"/>
              <a:gd name="connsiteY4" fmla="*/ 6842335 h 684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6829" h="6842335">
                <a:moveTo>
                  <a:pt x="0" y="6842335"/>
                </a:moveTo>
                <a:lnTo>
                  <a:pt x="6892216" y="0"/>
                </a:lnTo>
                <a:lnTo>
                  <a:pt x="14586829" y="0"/>
                </a:lnTo>
                <a:lnTo>
                  <a:pt x="7694613" y="6842335"/>
                </a:lnTo>
                <a:lnTo>
                  <a:pt x="0" y="6842335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  <a14:imgEffect>
                        <a14:brightnessContrast bright="-80000" contrast="-20000"/>
                      </a14:imgEffect>
                    </a14:imgLayer>
                  </a14:imgProps>
                </a:ext>
              </a:extLst>
            </a:blip>
            <a:srcRect/>
            <a:stretch>
              <a:fillRect l="17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CFD983-45FE-FF6D-759B-B78A23AE1CBC}"/>
              </a:ext>
            </a:extLst>
          </p:cNvPr>
          <p:cNvSpPr txBox="1"/>
          <p:nvPr/>
        </p:nvSpPr>
        <p:spPr>
          <a:xfrm>
            <a:off x="3651615" y="2094773"/>
            <a:ext cx="790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Wingdings" panose="05000000000000000000" pitchFamily="2" charset="2"/>
              <a:buChar char="Ø"/>
            </a:pPr>
            <a:r>
              <a:rPr lang="sr-Cyrl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РЕЛАЦИОНЕ БАЗЕ ПОДАТАКА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B0802A-8804-1654-736C-06E463CBD04B}"/>
              </a:ext>
            </a:extLst>
          </p:cNvPr>
          <p:cNvSpPr txBox="1"/>
          <p:nvPr/>
        </p:nvSpPr>
        <p:spPr>
          <a:xfrm>
            <a:off x="4419707" y="2865763"/>
            <a:ext cx="790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Wingdings" panose="05000000000000000000" pitchFamily="2" charset="2"/>
              <a:buChar char="Ø"/>
            </a:pPr>
            <a:r>
              <a:rPr lang="sr-Cyrl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РАДНО ОКРУЖЕЊЕ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LARAVEL</a:t>
            </a:r>
            <a:endParaRPr lang="sr-Cyrl-R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C21774-6CB8-5705-3CBB-411FBA990689}"/>
              </a:ext>
            </a:extLst>
          </p:cNvPr>
          <p:cNvSpPr txBox="1"/>
          <p:nvPr/>
        </p:nvSpPr>
        <p:spPr>
          <a:xfrm>
            <a:off x="5182824" y="3631127"/>
            <a:ext cx="790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Wingdings" panose="05000000000000000000" pitchFamily="2" charset="2"/>
              <a:buChar char="Ø"/>
            </a:pPr>
            <a:r>
              <a:rPr lang="sr-Cyrl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ОБЈЕКТНО РЕЛАЦИОНИ МАПЕР 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ELOQUENT ORM </a:t>
            </a:r>
            <a:endParaRPr lang="sr-Cyrl-R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BA9A5A-6129-B7AD-4CEA-11E9B02D7F13}"/>
              </a:ext>
            </a:extLst>
          </p:cNvPr>
          <p:cNvSpPr txBox="1"/>
          <p:nvPr/>
        </p:nvSpPr>
        <p:spPr>
          <a:xfrm>
            <a:off x="5949588" y="4402116"/>
            <a:ext cx="790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Wingdings" panose="05000000000000000000" pitchFamily="2" charset="2"/>
              <a:buChar char="Ø"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РАДНО ОКРУЖЕЊЕ 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NGULAR</a:t>
            </a:r>
            <a:endParaRPr lang="sr-Cyrl-R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D2FC12-A378-D2F6-F694-C8F294A1CBD7}"/>
              </a:ext>
            </a:extLst>
          </p:cNvPr>
          <p:cNvSpPr txBox="1"/>
          <p:nvPr/>
        </p:nvSpPr>
        <p:spPr>
          <a:xfrm>
            <a:off x="6737784" y="5173105"/>
            <a:ext cx="790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Wingdings" panose="05000000000000000000" pitchFamily="2" charset="2"/>
              <a:buChar char="Ø"/>
            </a:pPr>
            <a:r>
              <a:rPr lang="sr-Cyrl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РАД АПЛИКАЦИЈЕ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875FA9-5784-325A-B84D-238FB86EF680}"/>
              </a:ext>
            </a:extLst>
          </p:cNvPr>
          <p:cNvSpPr txBox="1"/>
          <p:nvPr/>
        </p:nvSpPr>
        <p:spPr>
          <a:xfrm>
            <a:off x="2884684" y="1323785"/>
            <a:ext cx="668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PHP </a:t>
            </a:r>
            <a:r>
              <a:rPr lang="sr-Cyrl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ПРОГРАМСКИ ЈЕЗИК</a:t>
            </a:r>
          </a:p>
        </p:txBody>
      </p:sp>
    </p:spTree>
    <p:extLst>
      <p:ext uri="{BB962C8B-B14F-4D97-AF65-F5344CB8AC3E}">
        <p14:creationId xmlns:p14="http://schemas.microsoft.com/office/powerpoint/2010/main" val="685768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B4077-6F3A-135B-F750-8E944DF37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" y="2766219"/>
            <a:ext cx="1219199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PHP </a:t>
            </a:r>
            <a:r>
              <a:rPr lang="sr-Cyrl-R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ПРОГРАМСКИ ЈЕЗИК</a:t>
            </a:r>
            <a:endParaRPr lang="en-15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457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525351" y="2276872"/>
            <a:ext cx="7123044" cy="2208245"/>
            <a:chOff x="1894013" y="1707654"/>
            <a:chExt cx="5342283" cy="1656184"/>
          </a:xfrm>
          <a:solidFill>
            <a:srgbClr val="FF9800"/>
          </a:solidFill>
        </p:grpSpPr>
        <p:sp>
          <p:nvSpPr>
            <p:cNvPr id="4" name="Oval 3"/>
            <p:cNvSpPr/>
            <p:nvPr/>
          </p:nvSpPr>
          <p:spPr>
            <a:xfrm>
              <a:off x="1894013" y="1707654"/>
              <a:ext cx="1584176" cy="15841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latinLnBrk="1"/>
              <a:endParaRPr lang="ko-KR" altLang="en-US" sz="240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3425322" y="2271142"/>
              <a:ext cx="263531" cy="457200"/>
            </a:xfrm>
            <a:prstGeom prst="roundRect">
              <a:avLst>
                <a:gd name="adj" fmla="val 2291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latinLnBrk="1"/>
              <a:endParaRPr lang="ko-KR" altLang="en-US" sz="240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779913" y="2271142"/>
              <a:ext cx="131765" cy="457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latinLnBrk="1"/>
              <a:endParaRPr lang="ko-KR" altLang="en-US" sz="240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425321" y="2313434"/>
              <a:ext cx="3810975" cy="372616"/>
            </a:xfrm>
            <a:prstGeom prst="roundRect">
              <a:avLst>
                <a:gd name="adj" fmla="val 2291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latinLnBrk="1"/>
              <a:endParaRPr lang="ko-KR" altLang="en-US" sz="240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199672" y="2677343"/>
              <a:ext cx="504056" cy="6777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latinLnBrk="1"/>
              <a:endParaRPr lang="ko-KR" altLang="en-US" sz="240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834820" y="2686050"/>
              <a:ext cx="504056" cy="6777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latinLnBrk="1"/>
              <a:endParaRPr lang="ko-KR" altLang="en-US" sz="240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444209" y="2686050"/>
              <a:ext cx="504056" cy="6777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latinLnBrk="1"/>
              <a:endParaRPr lang="ko-KR" altLang="en-US" sz="2400">
                <a:solidFill>
                  <a:prstClr val="black"/>
                </a:solidFill>
                <a:latin typeface="Arial"/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solidFill>
                  <a:srgbClr val="FF98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PHP: Hypertext Preprocessor</a:t>
            </a:r>
            <a:endParaRPr lang="ko-KR" altLang="en-US" dirty="0">
              <a:solidFill>
                <a:srgbClr val="FF98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681237" y="4869163"/>
            <a:ext cx="2813760" cy="1120367"/>
            <a:chOff x="803640" y="3362835"/>
            <a:chExt cx="2059657" cy="840275"/>
          </a:xfrm>
        </p:grpSpPr>
        <p:sp>
          <p:nvSpPr>
            <p:cNvPr id="18" name="TextBox 17"/>
            <p:cNvSpPr txBox="1"/>
            <p:nvPr/>
          </p:nvSpPr>
          <p:spPr>
            <a:xfrm>
              <a:off x="803640" y="3579862"/>
              <a:ext cx="2059657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Код се не компајлира унапред, већ се редом извршава команда за командом</a:t>
              </a:r>
              <a:endParaRPr lang="ko-KR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3640" y="3362835"/>
              <a:ext cx="205965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Cyrl-R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СКРИПТНИ ЈЕЗИК</a:t>
              </a:r>
              <a:endParaRPr lang="ko-KR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012380" y="4869163"/>
            <a:ext cx="2813760" cy="1120367"/>
            <a:chOff x="803640" y="3362835"/>
            <a:chExt cx="2059657" cy="840275"/>
          </a:xfrm>
        </p:grpSpPr>
        <p:sp>
          <p:nvSpPr>
            <p:cNvPr id="21" name="TextBox 20"/>
            <p:cNvSpPr txBox="1"/>
            <p:nvPr/>
          </p:nvSpPr>
          <p:spPr>
            <a:xfrm>
              <a:off x="803640" y="3579862"/>
              <a:ext cx="2059657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Карактеристика која је програмском језику донела 8 главних верзија</a:t>
              </a:r>
              <a:endParaRPr lang="ko-KR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3640" y="3362835"/>
              <a:ext cx="205965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OPEN SOURCE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8350093" y="4869162"/>
            <a:ext cx="2813760" cy="1366588"/>
            <a:chOff x="803640" y="3362835"/>
            <a:chExt cx="2059657" cy="1024941"/>
          </a:xfrm>
        </p:grpSpPr>
        <p:sp>
          <p:nvSpPr>
            <p:cNvPr id="24" name="TextBox 23"/>
            <p:cNvSpPr txBox="1"/>
            <p:nvPr/>
          </p:nvSpPr>
          <p:spPr>
            <a:xfrm>
              <a:off x="803640" y="3579862"/>
              <a:ext cx="2059657" cy="80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Скуп функција, ресурса и осталих компоненти повезаних ради лакшег и бржег развоја апликација</a:t>
              </a:r>
              <a:endParaRPr lang="ko-KR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640" y="3362835"/>
              <a:ext cx="205965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Cyrl-R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РАДНА ОКРУЖЕЊА</a:t>
              </a:r>
              <a:endParaRPr lang="ko-KR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5304515" y="2166415"/>
            <a:ext cx="42478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Један од најпознатијих програмских језика за израду веб апликација, са могућношћу једноставног повезивања на базе података</a:t>
            </a:r>
            <a:endParaRPr lang="ko-KR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ight Triangle 17">
            <a:extLst>
              <a:ext uri="{FF2B5EF4-FFF2-40B4-BE49-F238E27FC236}">
                <a16:creationId xmlns:a16="http://schemas.microsoft.com/office/drawing/2014/main" id="{D8299833-EB57-C813-997E-D032BC4D78A4}"/>
              </a:ext>
            </a:extLst>
          </p:cNvPr>
          <p:cNvSpPr>
            <a:spLocks noChangeAspect="1"/>
          </p:cNvSpPr>
          <p:nvPr/>
        </p:nvSpPr>
        <p:spPr>
          <a:xfrm>
            <a:off x="3093816" y="2642848"/>
            <a:ext cx="971941" cy="1378800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rgbClr val="44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9F5717A-7FC2-C7EA-ABE2-A8BE617AE0E4}"/>
              </a:ext>
            </a:extLst>
          </p:cNvPr>
          <p:cNvSpPr/>
          <p:nvPr/>
        </p:nvSpPr>
        <p:spPr>
          <a:xfrm>
            <a:off x="6931238" y="3567708"/>
            <a:ext cx="672075" cy="903717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4443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ko-KR" altLang="en-US" sz="2400" dirty="0">
              <a:solidFill>
                <a:srgbClr val="44434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E947EB3-174E-67DC-B2C7-BEDE314B21F4}"/>
              </a:ext>
            </a:extLst>
          </p:cNvPr>
          <p:cNvSpPr/>
          <p:nvPr/>
        </p:nvSpPr>
        <p:spPr>
          <a:xfrm>
            <a:off x="7778102" y="3579318"/>
            <a:ext cx="672075" cy="903717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4443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ko-KR" altLang="en-US" sz="2400" dirty="0">
              <a:solidFill>
                <a:srgbClr val="44434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6F8C8E7-4CC1-A5B0-D705-08FD88DBAE03}"/>
              </a:ext>
            </a:extLst>
          </p:cNvPr>
          <p:cNvSpPr/>
          <p:nvPr/>
        </p:nvSpPr>
        <p:spPr>
          <a:xfrm>
            <a:off x="8590621" y="3579318"/>
            <a:ext cx="672075" cy="903717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4443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ko-KR" altLang="en-US" sz="2400" dirty="0">
              <a:solidFill>
                <a:srgbClr val="44434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617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038BF-709E-93F9-EBD7-BB9D0024F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D909C-C372-E456-047B-0787B365A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" y="2766219"/>
            <a:ext cx="12191999" cy="1325563"/>
          </a:xfrm>
        </p:spPr>
        <p:txBody>
          <a:bodyPr/>
          <a:lstStyle/>
          <a:p>
            <a:pPr algn="ctr"/>
            <a:r>
              <a:rPr lang="sr-Cyrl-R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РЕЛАЦИОНЕ БАЗЕ ПОДАТАКА</a:t>
            </a:r>
            <a:endParaRPr lang="en-15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061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444342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1370" y="432000"/>
            <a:ext cx="5084059" cy="599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schemeClr val="bg1"/>
              </a:solidFill>
              <a:latin typeface="Arial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78856" y="937617"/>
            <a:ext cx="3889829" cy="1359683"/>
            <a:chOff x="2113657" y="4283314"/>
            <a:chExt cx="3647460" cy="1019762"/>
          </a:xfrm>
        </p:grpSpPr>
        <p:sp>
          <p:nvSpPr>
            <p:cNvPr id="15" name="TextBox 14"/>
            <p:cNvSpPr txBox="1"/>
            <p:nvPr/>
          </p:nvSpPr>
          <p:spPr>
            <a:xfrm>
              <a:off x="2113657" y="4495163"/>
              <a:ext cx="3647458" cy="807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Скуп сличних ентитета из реалног света </a:t>
              </a:r>
            </a:p>
            <a:p>
              <a:pPr marL="285750" indent="-285750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Колоне дефинишу особине, а сваки ред опис по једног ентитета</a:t>
              </a:r>
              <a:endPara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113657" y="4283314"/>
              <a:ext cx="3647460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 latinLnBrk="1"/>
              <a:r>
                <a:rPr lang="sr-Cyrl-R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Табеле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32005" y="2660678"/>
            <a:ext cx="3840044" cy="1113463"/>
            <a:chOff x="2113657" y="4283314"/>
            <a:chExt cx="3647460" cy="835097"/>
          </a:xfrm>
        </p:grpSpPr>
        <p:sp>
          <p:nvSpPr>
            <p:cNvPr id="18" name="TextBox 17"/>
            <p:cNvSpPr txBox="1"/>
            <p:nvPr/>
          </p:nvSpPr>
          <p:spPr>
            <a:xfrm>
              <a:off x="2113657" y="4495163"/>
              <a:ext cx="3647458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defTabSz="1219170" latinLnBrk="1">
                <a:buFont typeface="Arial" panose="020B0604020202020204" pitchFamily="34" charset="0"/>
                <a:buChar char="•"/>
              </a:pPr>
              <a:r>
                <a:rPr lang="sr-Cyrl-RS" altLang="ko-K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Атрибут јединствене вредности, чија вредност никада није недефинисана, а који најбоље идентификује ентитет</a:t>
              </a:r>
              <a:endPara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113657" y="4283314"/>
              <a:ext cx="3647460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 latinLnBrk="1"/>
              <a:r>
                <a:rPr lang="sr-Cyrl-R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Примарни кључ</a:t>
              </a:r>
              <a:endParaRPr lang="ko-KR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324052" y="4227487"/>
            <a:ext cx="3939150" cy="1605904"/>
            <a:chOff x="2113657" y="4283314"/>
            <a:chExt cx="3647460" cy="1204427"/>
          </a:xfrm>
        </p:grpSpPr>
        <p:sp>
          <p:nvSpPr>
            <p:cNvPr id="21" name="TextBox 20"/>
            <p:cNvSpPr txBox="1"/>
            <p:nvPr/>
          </p:nvSpPr>
          <p:spPr>
            <a:xfrm>
              <a:off x="2113657" y="4495163"/>
              <a:ext cx="3647458" cy="992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defTabSz="1219170" latinLnBrk="1">
                <a:buFont typeface="Arial" panose="020B0604020202020204" pitchFamily="34" charset="0"/>
                <a:buChar char="•"/>
              </a:pPr>
              <a:r>
                <a:rPr lang="ru-RU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Смештање примарног кључа у другу табелу, у ред са којим се логички може повезати </a:t>
              </a:r>
            </a:p>
            <a:p>
              <a:pPr marL="285750" indent="-285750" defTabSz="1219170" latinLnBrk="1">
                <a:buFont typeface="Arial" panose="020B0604020202020204" pitchFamily="34" charset="0"/>
                <a:buChar char="•"/>
              </a:pPr>
              <a:r>
                <a:rPr lang="ru-RU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Такав кључ назива се страни кључ</a:t>
              </a:r>
              <a:endParaRPr lang="sr-Cyrl-R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 defTabSz="1219170" latinLnBrk="1">
                <a:buFont typeface="Arial" panose="020B0604020202020204" pitchFamily="34" charset="0"/>
                <a:buChar char="•"/>
              </a:pPr>
              <a:r>
                <a:rPr lang="sr-Cyrl-R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Вишеструки типови веза</a:t>
              </a:r>
              <a:endPara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13657" y="4283314"/>
              <a:ext cx="3647460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 latinLnBrk="1"/>
              <a:r>
                <a:rPr lang="sr-Cyrl-RS" altLang="ko-KR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Повезивање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28D8D29A-D793-014C-410B-4EF0466D5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450" y="432000"/>
            <a:ext cx="5817330" cy="5994000"/>
          </a:xfrm>
          <a:prstGeom prst="rect">
            <a:avLst/>
          </a:prstGeom>
        </p:spPr>
      </p:pic>
      <p:sp>
        <p:nvSpPr>
          <p:cNvPr id="29" name="Oval 6">
            <a:extLst>
              <a:ext uri="{FF2B5EF4-FFF2-40B4-BE49-F238E27FC236}">
                <a16:creationId xmlns:a16="http://schemas.microsoft.com/office/drawing/2014/main" id="{1E1DBCA7-6FA0-DDE0-91FB-BEC047C4BA46}"/>
              </a:ext>
            </a:extLst>
          </p:cNvPr>
          <p:cNvSpPr>
            <a:spLocks noChangeAspect="1"/>
          </p:cNvSpPr>
          <p:nvPr/>
        </p:nvSpPr>
        <p:spPr>
          <a:xfrm>
            <a:off x="674176" y="2974857"/>
            <a:ext cx="520249" cy="514800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0" name="Left Arrow 1">
            <a:extLst>
              <a:ext uri="{FF2B5EF4-FFF2-40B4-BE49-F238E27FC236}">
                <a16:creationId xmlns:a16="http://schemas.microsoft.com/office/drawing/2014/main" id="{7C8203C9-69FE-A59F-3A85-DB5A5D35FAB6}"/>
              </a:ext>
            </a:extLst>
          </p:cNvPr>
          <p:cNvSpPr>
            <a:spLocks noChangeAspect="1"/>
          </p:cNvSpPr>
          <p:nvPr/>
        </p:nvSpPr>
        <p:spPr>
          <a:xfrm>
            <a:off x="675278" y="4558531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FC4C76-4FB8-A429-718E-CA846CB42245}"/>
              </a:ext>
            </a:extLst>
          </p:cNvPr>
          <p:cNvSpPr>
            <a:spLocks noChangeAspect="1"/>
          </p:cNvSpPr>
          <p:nvPr/>
        </p:nvSpPr>
        <p:spPr>
          <a:xfrm>
            <a:off x="674176" y="1252336"/>
            <a:ext cx="516309" cy="51480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3D6213B-836B-68B0-380F-1ABDFFAA196C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280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89B06-3F42-8F8C-1087-D3406C3D0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43596-1859-F38D-F48B-581D1DD3A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" y="2766219"/>
            <a:ext cx="12191999" cy="1325563"/>
          </a:xfrm>
        </p:spPr>
        <p:txBody>
          <a:bodyPr/>
          <a:lstStyle/>
          <a:p>
            <a:pPr algn="ctr"/>
            <a:r>
              <a:rPr lang="sr-Cyrl-R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РАДНО ОКРУЖЕЊЕ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LARAVEL</a:t>
            </a:r>
            <a:endParaRPr lang="en-15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540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405D1D-9FA7-36FC-B7C4-825C26A93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540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ADB44-72BB-05B0-808B-8F70BC2DD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AFDA8-3FE4-1C71-6B42-D1F7019A3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" y="2766219"/>
            <a:ext cx="12191999" cy="1325563"/>
          </a:xfrm>
        </p:spPr>
        <p:txBody>
          <a:bodyPr/>
          <a:lstStyle/>
          <a:p>
            <a:pPr algn="ctr"/>
            <a:r>
              <a:rPr lang="sr-Cyrl-R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ОБЈЕКТНО РЕЛАЦИОНИ МАПЕР 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ELOQUENT ORM </a:t>
            </a:r>
            <a:endParaRPr lang="sr-Cyrl-R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335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000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279</TotalTime>
  <Words>376</Words>
  <Application>Microsoft Office PowerPoint</Application>
  <PresentationFormat>Widescreen</PresentationFormat>
  <Paragraphs>48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Aptos</vt:lpstr>
      <vt:lpstr>Aptos Display</vt:lpstr>
      <vt:lpstr>Arial</vt:lpstr>
      <vt:lpstr>Times New Roman</vt:lpstr>
      <vt:lpstr>Wingdings</vt:lpstr>
      <vt:lpstr>Office Theme</vt:lpstr>
      <vt:lpstr>Contents Slide Master</vt:lpstr>
      <vt:lpstr>PowerPoint Presentation</vt:lpstr>
      <vt:lpstr>PowerPoint Presentation</vt:lpstr>
      <vt:lpstr>PHP ПРОГРАМСКИ ЈЕЗИК</vt:lpstr>
      <vt:lpstr>PowerPoint Presentation</vt:lpstr>
      <vt:lpstr>РЕЛАЦИОНЕ БАЗЕ ПОДАТАКА</vt:lpstr>
      <vt:lpstr>PowerPoint Presentation</vt:lpstr>
      <vt:lpstr>РАДНО ОКРУЖЕЊЕ LARAVEL</vt:lpstr>
      <vt:lpstr>PowerPoint Presentation</vt:lpstr>
      <vt:lpstr>ОБЈЕКТНО РЕЛАЦИОНИ МАПЕР ELOQUENT ORM </vt:lpstr>
      <vt:lpstr>PowerPoint Presentation</vt:lpstr>
      <vt:lpstr>РАДНО ОКРУЖЕЊЕ ANGULAR</vt:lpstr>
      <vt:lpstr>PowerPoint Presentation</vt:lpstr>
      <vt:lpstr>РАД АПЛИКАЦИЈЕ</vt:lpstr>
      <vt:lpstr>PowerPoint Presentation</vt:lpstr>
      <vt:lpstr>ПИТАЊА?</vt:lpstr>
      <vt:lpstr>ХВАЛА НА ПАЖЊИ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Nikola Mitic</dc:creator>
  <cp:lastModifiedBy>Nikola Mitic</cp:lastModifiedBy>
  <cp:revision>8</cp:revision>
  <dcterms:created xsi:type="dcterms:W3CDTF">2025-08-31T21:21:37Z</dcterms:created>
  <dcterms:modified xsi:type="dcterms:W3CDTF">2025-09-01T02:00:55Z</dcterms:modified>
</cp:coreProperties>
</file>